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21602700" cy="30495875"/>
  <p:notesSz cx="6797675" cy="9926638"/>
  <p:defaultTextStyle>
    <a:defPPr>
      <a:defRPr lang="fr-FR"/>
    </a:defPPr>
    <a:lvl1pPr algn="l" defTabSz="2976563" rtl="0" fontAlgn="base">
      <a:spcBef>
        <a:spcPct val="0"/>
      </a:spcBef>
      <a:spcAft>
        <a:spcPct val="0"/>
      </a:spcAft>
      <a:defRPr sz="5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1487488" indent="-1030288" algn="l" defTabSz="2976563" rtl="0" fontAlgn="base">
      <a:spcBef>
        <a:spcPct val="0"/>
      </a:spcBef>
      <a:spcAft>
        <a:spcPct val="0"/>
      </a:spcAft>
      <a:defRPr sz="5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2976563" indent="-2062163" algn="l" defTabSz="2976563" rtl="0" fontAlgn="base">
      <a:spcBef>
        <a:spcPct val="0"/>
      </a:spcBef>
      <a:spcAft>
        <a:spcPct val="0"/>
      </a:spcAft>
      <a:defRPr sz="5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4464050" indent="-3092450" algn="l" defTabSz="2976563" rtl="0" fontAlgn="base">
      <a:spcBef>
        <a:spcPct val="0"/>
      </a:spcBef>
      <a:spcAft>
        <a:spcPct val="0"/>
      </a:spcAft>
      <a:defRPr sz="5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5953125" indent="-4124325" algn="l" defTabSz="2976563" rtl="0" fontAlgn="base">
      <a:spcBef>
        <a:spcPct val="0"/>
      </a:spcBef>
      <a:spcAft>
        <a:spcPct val="0"/>
      </a:spcAft>
      <a:defRPr sz="5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5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5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5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5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44A3"/>
    <a:srgbClr val="153989"/>
    <a:srgbClr val="380BB5"/>
    <a:srgbClr val="2E0FB1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9" autoAdjust="0"/>
    <p:restoredTop sz="94709" autoAdjust="0"/>
  </p:normalViewPr>
  <p:slideViewPr>
    <p:cSldViewPr>
      <p:cViewPr>
        <p:scale>
          <a:sx n="50" d="100"/>
          <a:sy n="50" d="100"/>
        </p:scale>
        <p:origin x="946" y="7421"/>
      </p:cViewPr>
      <p:guideLst>
        <p:guide orient="horz" pos="9605"/>
        <p:guide pos="68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13"/>
          </a:xfrm>
          <a:prstGeom prst="rect">
            <a:avLst/>
          </a:prstGeom>
        </p:spPr>
        <p:txBody>
          <a:bodyPr vert="horz" lIns="92271" tIns="46136" rIns="92271" bIns="46136" rtlCol="0"/>
          <a:lstStyle>
            <a:lvl1pPr algn="l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413"/>
          </a:xfrm>
          <a:prstGeom prst="rect">
            <a:avLst/>
          </a:prstGeom>
        </p:spPr>
        <p:txBody>
          <a:bodyPr vert="horz" lIns="92271" tIns="46136" rIns="92271" bIns="46136" rtlCol="0"/>
          <a:lstStyle>
            <a:lvl1pPr algn="r">
              <a:defRPr sz="1300"/>
            </a:lvl1pPr>
          </a:lstStyle>
          <a:p>
            <a:pPr>
              <a:defRPr/>
            </a:pPr>
            <a:fld id="{63CBE9E9-22DC-4744-A7F3-816C143B2863}" type="datetimeFigureOut">
              <a:rPr lang="fr-FR"/>
              <a:pPr>
                <a:defRPr/>
              </a:pPr>
              <a:t>11/06/2013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602"/>
            <a:ext cx="2945659" cy="496413"/>
          </a:xfrm>
          <a:prstGeom prst="rect">
            <a:avLst/>
          </a:prstGeom>
        </p:spPr>
        <p:txBody>
          <a:bodyPr vert="horz" lIns="92271" tIns="46136" rIns="92271" bIns="46136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602"/>
            <a:ext cx="2945659" cy="496413"/>
          </a:xfrm>
          <a:prstGeom prst="rect">
            <a:avLst/>
          </a:prstGeom>
        </p:spPr>
        <p:txBody>
          <a:bodyPr vert="horz" lIns="92271" tIns="46136" rIns="92271" bIns="46136" rtlCol="0" anchor="b"/>
          <a:lstStyle>
            <a:lvl1pPr algn="r">
              <a:defRPr sz="1300"/>
            </a:lvl1pPr>
          </a:lstStyle>
          <a:p>
            <a:pPr>
              <a:defRPr/>
            </a:pPr>
            <a:fld id="{D3D4551D-00DD-4047-8ED3-17F5519682C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001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13"/>
          </a:xfrm>
          <a:prstGeom prst="rect">
            <a:avLst/>
          </a:prstGeom>
        </p:spPr>
        <p:txBody>
          <a:bodyPr vert="horz" lIns="44964" tIns="22482" rIns="44964" bIns="22482" rtlCol="0"/>
          <a:lstStyle>
            <a:lvl1pPr algn="l" defTabSz="3004056" fontAlgn="auto">
              <a:spcBef>
                <a:spcPts val="0"/>
              </a:spcBef>
              <a:spcAft>
                <a:spcPts val="0"/>
              </a:spcAft>
              <a:defRPr sz="6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413"/>
          </a:xfrm>
          <a:prstGeom prst="rect">
            <a:avLst/>
          </a:prstGeom>
        </p:spPr>
        <p:txBody>
          <a:bodyPr vert="horz" lIns="44964" tIns="22482" rIns="44964" bIns="22482" rtlCol="0"/>
          <a:lstStyle>
            <a:lvl1pPr algn="r" defTabSz="3004056" fontAlgn="auto">
              <a:spcBef>
                <a:spcPts val="0"/>
              </a:spcBef>
              <a:spcAft>
                <a:spcPts val="0"/>
              </a:spcAft>
              <a:defRPr sz="600">
                <a:latin typeface="+mn-lt"/>
                <a:cs typeface="+mn-cs"/>
              </a:defRPr>
            </a:lvl1pPr>
          </a:lstStyle>
          <a:p>
            <a:pPr>
              <a:defRPr/>
            </a:pPr>
            <a:fld id="{9308422C-FDA0-4BF5-A698-4F7F8268D905}" type="datetimeFigureOut">
              <a:rPr lang="fr-FR"/>
              <a:pPr>
                <a:defRPr/>
              </a:pPr>
              <a:t>11/06/2013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081213" y="744538"/>
            <a:ext cx="26352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4964" tIns="22482" rIns="44964" bIns="22482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4301"/>
            <a:ext cx="5438140" cy="4467717"/>
          </a:xfrm>
          <a:prstGeom prst="rect">
            <a:avLst/>
          </a:prstGeom>
        </p:spPr>
        <p:txBody>
          <a:bodyPr vert="horz" lIns="44964" tIns="22482" rIns="44964" bIns="22482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602"/>
            <a:ext cx="2945659" cy="496413"/>
          </a:xfrm>
          <a:prstGeom prst="rect">
            <a:avLst/>
          </a:prstGeom>
        </p:spPr>
        <p:txBody>
          <a:bodyPr vert="horz" lIns="44964" tIns="22482" rIns="44964" bIns="22482" rtlCol="0" anchor="b"/>
          <a:lstStyle>
            <a:lvl1pPr algn="l" defTabSz="3004056" fontAlgn="auto">
              <a:spcBef>
                <a:spcPts val="0"/>
              </a:spcBef>
              <a:spcAft>
                <a:spcPts val="0"/>
              </a:spcAft>
              <a:defRPr sz="6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602"/>
            <a:ext cx="2945659" cy="496413"/>
          </a:xfrm>
          <a:prstGeom prst="rect">
            <a:avLst/>
          </a:prstGeom>
        </p:spPr>
        <p:txBody>
          <a:bodyPr vert="horz" lIns="44964" tIns="22482" rIns="44964" bIns="22482" rtlCol="0" anchor="b"/>
          <a:lstStyle>
            <a:lvl1pPr algn="r" defTabSz="3004056" fontAlgn="auto">
              <a:spcBef>
                <a:spcPts val="0"/>
              </a:spcBef>
              <a:spcAft>
                <a:spcPts val="0"/>
              </a:spcAft>
              <a:defRPr sz="600">
                <a:latin typeface="+mn-lt"/>
                <a:cs typeface="+mn-cs"/>
              </a:defRPr>
            </a:lvl1pPr>
          </a:lstStyle>
          <a:p>
            <a:pPr>
              <a:defRPr/>
            </a:pPr>
            <a:fld id="{6BDC5B34-5DCA-4B94-8F1A-79E5202F785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57169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3003603" fontAlgn="base">
              <a:spcBef>
                <a:spcPct val="0"/>
              </a:spcBef>
              <a:spcAft>
                <a:spcPct val="0"/>
              </a:spcAft>
              <a:defRPr/>
            </a:pPr>
            <a:fld id="{29B519D7-57C5-4C26-9747-4C0C00FBE2DD}" type="slidenum">
              <a:rPr lang="fr-FR" smtClean="0"/>
              <a:pPr defTabSz="3003603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F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20203" y="9473489"/>
            <a:ext cx="18362295" cy="653684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40405" y="17280996"/>
            <a:ext cx="15121890" cy="77933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88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77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65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54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442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931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419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908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390ED-E8B5-42A6-B1DD-58B2032DCB0F}" type="datetimeFigureOut">
              <a:rPr lang="fr-FR"/>
              <a:pPr>
                <a:defRPr/>
              </a:pPr>
              <a:t>11/06/2013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0690F-060E-419F-B1A8-8C931FC09E3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362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763B-D6CE-40DC-A509-BCA9D57FF97E}" type="datetimeFigureOut">
              <a:rPr lang="fr-FR"/>
              <a:pPr>
                <a:defRPr/>
              </a:pPr>
              <a:t>11/06/2013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CFB02-D64A-43E0-9FD0-7E1639E0247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5192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002126" y="5428550"/>
            <a:ext cx="11483935" cy="11570784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50320" y="5428550"/>
            <a:ext cx="34091761" cy="11570784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12DC2-927A-40EE-B0C4-BA143B4E4ED9}" type="datetimeFigureOut">
              <a:rPr lang="fr-FR"/>
              <a:pPr>
                <a:defRPr/>
              </a:pPr>
              <a:t>11/06/2013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59302-12D6-4FB1-B443-E41D4389988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3090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55543-14AA-4E2E-AF32-932CC949D12E}" type="datetimeFigureOut">
              <a:rPr lang="fr-FR"/>
              <a:pPr>
                <a:defRPr/>
              </a:pPr>
              <a:t>11/06/2013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5F8DD-76AF-4612-89DF-EF7EA4B3FDA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3609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06464" y="19596425"/>
            <a:ext cx="18362295" cy="6056820"/>
          </a:xfrm>
        </p:spPr>
        <p:txBody>
          <a:bodyPr anchor="t"/>
          <a:lstStyle>
            <a:lvl1pPr algn="l">
              <a:defRPr sz="13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06464" y="12925455"/>
            <a:ext cx="18362295" cy="6670970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88506" indent="0"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2pPr>
            <a:lvl3pPr marL="2977012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65518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4pPr>
            <a:lvl5pPr marL="5954024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5pPr>
            <a:lvl6pPr marL="744253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6pPr>
            <a:lvl7pPr marL="8931036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7pPr>
            <a:lvl8pPr marL="10419542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8pPr>
            <a:lvl9pPr marL="11908048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028CA-296C-4AB3-BD8D-E5F027080B5A}" type="datetimeFigureOut">
              <a:rPr lang="fr-FR"/>
              <a:pPr>
                <a:defRPr/>
              </a:pPr>
              <a:t>11/06/2013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73381-A63E-4F0C-8185-EB2333BE348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0246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50319" y="31639473"/>
            <a:ext cx="22787848" cy="89496922"/>
          </a:xfrm>
        </p:spPr>
        <p:txBody>
          <a:bodyPr/>
          <a:lstStyle>
            <a:lvl1pPr>
              <a:defRPr sz="9100"/>
            </a:lvl1pPr>
            <a:lvl2pPr>
              <a:defRPr sz="7800"/>
            </a:lvl2pPr>
            <a:lvl3pPr>
              <a:defRPr sz="6500"/>
            </a:lvl3pPr>
            <a:lvl4pPr>
              <a:defRPr sz="5900"/>
            </a:lvl4pPr>
            <a:lvl5pPr>
              <a:defRPr sz="5900"/>
            </a:lvl5pPr>
            <a:lvl6pPr>
              <a:defRPr sz="5900"/>
            </a:lvl6pPr>
            <a:lvl7pPr>
              <a:defRPr sz="5900"/>
            </a:lvl7pPr>
            <a:lvl8pPr>
              <a:defRPr sz="5900"/>
            </a:lvl8pPr>
            <a:lvl9pPr>
              <a:defRPr sz="5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5698212" y="31639473"/>
            <a:ext cx="22787848" cy="89496922"/>
          </a:xfrm>
        </p:spPr>
        <p:txBody>
          <a:bodyPr/>
          <a:lstStyle>
            <a:lvl1pPr>
              <a:defRPr sz="9100"/>
            </a:lvl1pPr>
            <a:lvl2pPr>
              <a:defRPr sz="7800"/>
            </a:lvl2pPr>
            <a:lvl3pPr>
              <a:defRPr sz="6500"/>
            </a:lvl3pPr>
            <a:lvl4pPr>
              <a:defRPr sz="5900"/>
            </a:lvl4pPr>
            <a:lvl5pPr>
              <a:defRPr sz="5900"/>
            </a:lvl5pPr>
            <a:lvl6pPr>
              <a:defRPr sz="5900"/>
            </a:lvl6pPr>
            <a:lvl7pPr>
              <a:defRPr sz="5900"/>
            </a:lvl7pPr>
            <a:lvl8pPr>
              <a:defRPr sz="5900"/>
            </a:lvl8pPr>
            <a:lvl9pPr>
              <a:defRPr sz="5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3E9F8-E2F5-4162-A63E-1BA0C3186746}" type="datetimeFigureOut">
              <a:rPr lang="fr-FR"/>
              <a:pPr>
                <a:defRPr/>
              </a:pPr>
              <a:t>11/06/2013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CA179-19BE-4B33-B4E7-53DE0D32E6B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277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0135" y="1221249"/>
            <a:ext cx="19442430" cy="5082646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80135" y="6826278"/>
            <a:ext cx="9544944" cy="2844868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88506" indent="0">
              <a:buNone/>
              <a:defRPr sz="6500" b="1"/>
            </a:lvl2pPr>
            <a:lvl3pPr marL="2977012" indent="0">
              <a:buNone/>
              <a:defRPr sz="5900" b="1"/>
            </a:lvl3pPr>
            <a:lvl4pPr marL="4465518" indent="0">
              <a:buNone/>
              <a:defRPr sz="5200" b="1"/>
            </a:lvl4pPr>
            <a:lvl5pPr marL="5954024" indent="0">
              <a:buNone/>
              <a:defRPr sz="5200" b="1"/>
            </a:lvl5pPr>
            <a:lvl6pPr marL="7442530" indent="0">
              <a:buNone/>
              <a:defRPr sz="5200" b="1"/>
            </a:lvl6pPr>
            <a:lvl7pPr marL="8931036" indent="0">
              <a:buNone/>
              <a:defRPr sz="5200" b="1"/>
            </a:lvl7pPr>
            <a:lvl8pPr marL="10419542" indent="0">
              <a:buNone/>
              <a:defRPr sz="5200" b="1"/>
            </a:lvl8pPr>
            <a:lvl9pPr marL="11908048" indent="0">
              <a:buNone/>
              <a:defRPr sz="5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80135" y="9671145"/>
            <a:ext cx="9544944" cy="17570427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9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0973873" y="6826278"/>
            <a:ext cx="9548693" cy="2844868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88506" indent="0">
              <a:buNone/>
              <a:defRPr sz="6500" b="1"/>
            </a:lvl2pPr>
            <a:lvl3pPr marL="2977012" indent="0">
              <a:buNone/>
              <a:defRPr sz="5900" b="1"/>
            </a:lvl3pPr>
            <a:lvl4pPr marL="4465518" indent="0">
              <a:buNone/>
              <a:defRPr sz="5200" b="1"/>
            </a:lvl4pPr>
            <a:lvl5pPr marL="5954024" indent="0">
              <a:buNone/>
              <a:defRPr sz="5200" b="1"/>
            </a:lvl5pPr>
            <a:lvl6pPr marL="7442530" indent="0">
              <a:buNone/>
              <a:defRPr sz="5200" b="1"/>
            </a:lvl6pPr>
            <a:lvl7pPr marL="8931036" indent="0">
              <a:buNone/>
              <a:defRPr sz="5200" b="1"/>
            </a:lvl7pPr>
            <a:lvl8pPr marL="10419542" indent="0">
              <a:buNone/>
              <a:defRPr sz="5200" b="1"/>
            </a:lvl8pPr>
            <a:lvl9pPr marL="11908048" indent="0">
              <a:buNone/>
              <a:defRPr sz="5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0973873" y="9671145"/>
            <a:ext cx="9548693" cy="17570427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9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155D3-2A94-4205-990A-A6516B5C9170}" type="datetimeFigureOut">
              <a:rPr lang="fr-FR"/>
              <a:pPr>
                <a:defRPr/>
              </a:pPr>
              <a:t>11/06/2013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FBF27-5D75-47EF-929D-0F187FA464D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606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7A6B7-DF25-4E78-AD43-89497D6ECA50}" type="datetimeFigureOut">
              <a:rPr lang="fr-FR"/>
              <a:pPr>
                <a:defRPr/>
              </a:pPr>
              <a:t>11/06/2013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F81E9-8878-43CA-A908-E407FB04D20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021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6BD19-FD60-4634-99AA-8616831AB292}" type="datetimeFigureOut">
              <a:rPr lang="fr-FR"/>
              <a:pPr>
                <a:defRPr/>
              </a:pPr>
              <a:t>11/06/2013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847C4-1B97-49C4-AAE9-4F726B708D4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5583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0136" y="1214187"/>
            <a:ext cx="7107139" cy="5167357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446056" y="1214190"/>
            <a:ext cx="12076509" cy="26027384"/>
          </a:xfrm>
        </p:spPr>
        <p:txBody>
          <a:bodyPr/>
          <a:lstStyle>
            <a:lvl1pPr>
              <a:defRPr sz="10400"/>
            </a:lvl1pPr>
            <a:lvl2pPr>
              <a:defRPr sz="9100"/>
            </a:lvl2pPr>
            <a:lvl3pPr>
              <a:defRPr sz="78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80136" y="6381546"/>
            <a:ext cx="7107139" cy="20860028"/>
          </a:xfrm>
        </p:spPr>
        <p:txBody>
          <a:bodyPr/>
          <a:lstStyle>
            <a:lvl1pPr marL="0" indent="0">
              <a:buNone/>
              <a:defRPr sz="4600"/>
            </a:lvl1pPr>
            <a:lvl2pPr marL="1488506" indent="0">
              <a:buNone/>
              <a:defRPr sz="3900"/>
            </a:lvl2pPr>
            <a:lvl3pPr marL="2977012" indent="0">
              <a:buNone/>
              <a:defRPr sz="3300"/>
            </a:lvl3pPr>
            <a:lvl4pPr marL="4465518" indent="0">
              <a:buNone/>
              <a:defRPr sz="2900"/>
            </a:lvl4pPr>
            <a:lvl5pPr marL="5954024" indent="0">
              <a:buNone/>
              <a:defRPr sz="2900"/>
            </a:lvl5pPr>
            <a:lvl6pPr marL="7442530" indent="0">
              <a:buNone/>
              <a:defRPr sz="2900"/>
            </a:lvl6pPr>
            <a:lvl7pPr marL="8931036" indent="0">
              <a:buNone/>
              <a:defRPr sz="2900"/>
            </a:lvl7pPr>
            <a:lvl8pPr marL="10419542" indent="0">
              <a:buNone/>
              <a:defRPr sz="2900"/>
            </a:lvl8pPr>
            <a:lvl9pPr marL="11908048" indent="0">
              <a:buNone/>
              <a:defRPr sz="2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7AA78-B88E-4B1F-ACFC-EBD33B620FA2}" type="datetimeFigureOut">
              <a:rPr lang="fr-FR"/>
              <a:pPr>
                <a:defRPr/>
              </a:pPr>
              <a:t>11/06/2013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EFBB1-DFFA-4218-AC58-D33CD0361BC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449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34280" y="21347113"/>
            <a:ext cx="12961620" cy="2520147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34280" y="2724863"/>
            <a:ext cx="12961620" cy="18297525"/>
          </a:xfrm>
        </p:spPr>
        <p:txBody>
          <a:bodyPr rtlCol="0">
            <a:normAutofit/>
          </a:bodyPr>
          <a:lstStyle>
            <a:lvl1pPr marL="0" indent="0">
              <a:buNone/>
              <a:defRPr sz="10400"/>
            </a:lvl1pPr>
            <a:lvl2pPr marL="1488506" indent="0">
              <a:buNone/>
              <a:defRPr sz="9100"/>
            </a:lvl2pPr>
            <a:lvl3pPr marL="2977012" indent="0">
              <a:buNone/>
              <a:defRPr sz="7800"/>
            </a:lvl3pPr>
            <a:lvl4pPr marL="4465518" indent="0">
              <a:buNone/>
              <a:defRPr sz="6500"/>
            </a:lvl4pPr>
            <a:lvl5pPr marL="5954024" indent="0">
              <a:buNone/>
              <a:defRPr sz="6500"/>
            </a:lvl5pPr>
            <a:lvl6pPr marL="7442530" indent="0">
              <a:buNone/>
              <a:defRPr sz="6500"/>
            </a:lvl6pPr>
            <a:lvl7pPr marL="8931036" indent="0">
              <a:buNone/>
              <a:defRPr sz="6500"/>
            </a:lvl7pPr>
            <a:lvl8pPr marL="10419542" indent="0">
              <a:buNone/>
              <a:defRPr sz="6500"/>
            </a:lvl8pPr>
            <a:lvl9pPr marL="11908048" indent="0">
              <a:buNone/>
              <a:defRPr sz="65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234280" y="23867260"/>
            <a:ext cx="12961620" cy="3579028"/>
          </a:xfrm>
        </p:spPr>
        <p:txBody>
          <a:bodyPr/>
          <a:lstStyle>
            <a:lvl1pPr marL="0" indent="0">
              <a:buNone/>
              <a:defRPr sz="4600"/>
            </a:lvl1pPr>
            <a:lvl2pPr marL="1488506" indent="0">
              <a:buNone/>
              <a:defRPr sz="3900"/>
            </a:lvl2pPr>
            <a:lvl3pPr marL="2977012" indent="0">
              <a:buNone/>
              <a:defRPr sz="3300"/>
            </a:lvl3pPr>
            <a:lvl4pPr marL="4465518" indent="0">
              <a:buNone/>
              <a:defRPr sz="2900"/>
            </a:lvl4pPr>
            <a:lvl5pPr marL="5954024" indent="0">
              <a:buNone/>
              <a:defRPr sz="2900"/>
            </a:lvl5pPr>
            <a:lvl6pPr marL="7442530" indent="0">
              <a:buNone/>
              <a:defRPr sz="2900"/>
            </a:lvl6pPr>
            <a:lvl7pPr marL="8931036" indent="0">
              <a:buNone/>
              <a:defRPr sz="2900"/>
            </a:lvl7pPr>
            <a:lvl8pPr marL="10419542" indent="0">
              <a:buNone/>
              <a:defRPr sz="2900"/>
            </a:lvl8pPr>
            <a:lvl9pPr marL="11908048" indent="0">
              <a:buNone/>
              <a:defRPr sz="2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A9739-DB54-4972-AEDE-B997BA772FD3}" type="datetimeFigureOut">
              <a:rPr lang="fr-FR"/>
              <a:pPr>
                <a:defRPr/>
              </a:pPr>
              <a:t>11/06/2013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79FE4-D241-4CB8-A8E5-3D432083CFD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2781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79500" y="1220788"/>
            <a:ext cx="19443700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7701" tIns="148851" rIns="297701" bIns="14885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079500" y="7115175"/>
            <a:ext cx="19443700" cy="2012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7701" tIns="148851" rIns="297701" bIns="1488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79500" y="28265438"/>
            <a:ext cx="5041900" cy="1624012"/>
          </a:xfrm>
          <a:prstGeom prst="rect">
            <a:avLst/>
          </a:prstGeom>
        </p:spPr>
        <p:txBody>
          <a:bodyPr vert="horz" lIns="297701" tIns="148851" rIns="297701" bIns="148851" rtlCol="0" anchor="ctr"/>
          <a:lstStyle>
            <a:lvl1pPr algn="l" defTabSz="2977012" fontAlgn="auto">
              <a:spcBef>
                <a:spcPts val="0"/>
              </a:spcBef>
              <a:spcAft>
                <a:spcPts val="0"/>
              </a:spcAft>
              <a:defRPr sz="3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56B17F-F86E-4942-85E0-9E38BED3B830}" type="datetimeFigureOut">
              <a:rPr lang="fr-FR"/>
              <a:pPr>
                <a:defRPr/>
              </a:pPr>
              <a:t>11/06/2013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380288" y="28265438"/>
            <a:ext cx="6842125" cy="1624012"/>
          </a:xfrm>
          <a:prstGeom prst="rect">
            <a:avLst/>
          </a:prstGeom>
        </p:spPr>
        <p:txBody>
          <a:bodyPr vert="horz" lIns="297701" tIns="148851" rIns="297701" bIns="148851" rtlCol="0" anchor="ctr"/>
          <a:lstStyle>
            <a:lvl1pPr algn="ctr" defTabSz="2977012" fontAlgn="auto">
              <a:spcBef>
                <a:spcPts val="0"/>
              </a:spcBef>
              <a:spcAft>
                <a:spcPts val="0"/>
              </a:spcAft>
              <a:defRPr sz="3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5481300" y="28265438"/>
            <a:ext cx="5041900" cy="1624012"/>
          </a:xfrm>
          <a:prstGeom prst="rect">
            <a:avLst/>
          </a:prstGeom>
        </p:spPr>
        <p:txBody>
          <a:bodyPr vert="horz" lIns="297701" tIns="148851" rIns="297701" bIns="148851" rtlCol="0" anchor="ctr"/>
          <a:lstStyle>
            <a:lvl1pPr algn="r" defTabSz="2977012" fontAlgn="auto">
              <a:spcBef>
                <a:spcPts val="0"/>
              </a:spcBef>
              <a:spcAft>
                <a:spcPts val="0"/>
              </a:spcAft>
              <a:defRPr sz="3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23EF1E-215C-44F8-8191-F4DF6C53B3C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76563" rtl="0" eaLnBrk="0" fontAlgn="base" hangingPunct="0">
        <a:spcBef>
          <a:spcPct val="0"/>
        </a:spcBef>
        <a:spcAft>
          <a:spcPct val="0"/>
        </a:spcAft>
        <a:defRPr sz="1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976563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itchFamily="34" charset="0"/>
        </a:defRPr>
      </a:lvl2pPr>
      <a:lvl3pPr algn="ctr" defTabSz="2976563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itchFamily="34" charset="0"/>
        </a:defRPr>
      </a:lvl3pPr>
      <a:lvl4pPr algn="ctr" defTabSz="2976563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itchFamily="34" charset="0"/>
        </a:defRPr>
      </a:lvl4pPr>
      <a:lvl5pPr algn="ctr" defTabSz="2976563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itchFamily="34" charset="0"/>
        </a:defRPr>
      </a:lvl5pPr>
      <a:lvl6pPr marL="457200" algn="ctr" defTabSz="2976563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itchFamily="34" charset="0"/>
        </a:defRPr>
      </a:lvl6pPr>
      <a:lvl7pPr marL="914400" algn="ctr" defTabSz="2976563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itchFamily="34" charset="0"/>
        </a:defRPr>
      </a:lvl7pPr>
      <a:lvl8pPr marL="1371600" algn="ctr" defTabSz="2976563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itchFamily="34" charset="0"/>
        </a:defRPr>
      </a:lvl8pPr>
      <a:lvl9pPr marL="1828800" algn="ctr" defTabSz="2976563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itchFamily="34" charset="0"/>
        </a:defRPr>
      </a:lvl9pPr>
    </p:titleStyle>
    <p:bodyStyle>
      <a:lvl1pPr marL="1116013" indent="-1116013" algn="l" defTabSz="29765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1pPr>
      <a:lvl2pPr marL="2417763" indent="-930275" algn="l" defTabSz="29765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2pPr>
      <a:lvl3pPr marL="3721100" indent="-742950" algn="l" defTabSz="29765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3pPr>
      <a:lvl4pPr marL="5208588" indent="-742950" algn="l" defTabSz="29765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97663" indent="-742950" algn="l" defTabSz="29765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86783" indent="-744253" algn="l" defTabSz="2977012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675289" indent="-744253" algn="l" defTabSz="2977012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163795" indent="-744253" algn="l" defTabSz="2977012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652301" indent="-744253" algn="l" defTabSz="2977012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2977012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1pPr>
      <a:lvl2pPr marL="1488506" algn="l" defTabSz="2977012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2pPr>
      <a:lvl3pPr marL="2977012" algn="l" defTabSz="2977012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3pPr>
      <a:lvl4pPr marL="4465518" algn="l" defTabSz="2977012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4pPr>
      <a:lvl5pPr marL="5954024" algn="l" defTabSz="2977012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5pPr>
      <a:lvl6pPr marL="7442530" algn="l" defTabSz="2977012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6pPr>
      <a:lvl7pPr marL="8931036" algn="l" defTabSz="2977012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7pPr>
      <a:lvl8pPr marL="10419542" algn="l" defTabSz="2977012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8pPr>
      <a:lvl9pPr marL="11908048" algn="l" defTabSz="2977012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57" y="12799665"/>
            <a:ext cx="20176588" cy="9024683"/>
          </a:xfrm>
          <a:prstGeom prst="rect">
            <a:avLst/>
          </a:prstGeom>
        </p:spPr>
      </p:pic>
      <p:grpSp>
        <p:nvGrpSpPr>
          <p:cNvPr id="61" name="Groupe 60"/>
          <p:cNvGrpSpPr/>
          <p:nvPr/>
        </p:nvGrpSpPr>
        <p:grpSpPr>
          <a:xfrm>
            <a:off x="3020813" y="28065361"/>
            <a:ext cx="17573625" cy="2071687"/>
            <a:chOff x="2305050" y="28106688"/>
            <a:chExt cx="17573625" cy="2071687"/>
          </a:xfrm>
        </p:grpSpPr>
        <p:sp>
          <p:nvSpPr>
            <p:cNvPr id="37" name="Organigramme : Alternative 36"/>
            <p:cNvSpPr/>
            <p:nvPr/>
          </p:nvSpPr>
          <p:spPr bwMode="auto">
            <a:xfrm>
              <a:off x="2305050" y="28106688"/>
              <a:ext cx="17573625" cy="2071687"/>
            </a:xfrm>
            <a:prstGeom prst="flowChartAlternateProcess">
              <a:avLst/>
            </a:prstGeom>
            <a:solidFill>
              <a:schemeClr val="bg2">
                <a:lumMod val="90000"/>
                <a:alpha val="3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39" name="ZoneTexte 29"/>
            <p:cNvSpPr txBox="1">
              <a:spLocks noChangeArrowheads="1"/>
            </p:cNvSpPr>
            <p:nvPr/>
          </p:nvSpPr>
          <p:spPr bwMode="auto">
            <a:xfrm>
              <a:off x="2376488" y="28178215"/>
              <a:ext cx="17430750" cy="1908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9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59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59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59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59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2976563" eaLnBrk="0" fontAlgn="base" hangingPunct="0">
                <a:spcBef>
                  <a:spcPct val="0"/>
                </a:spcBef>
                <a:spcAft>
                  <a:spcPct val="0"/>
                </a:spcAft>
                <a:defRPr sz="59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2976563" eaLnBrk="0" fontAlgn="base" hangingPunct="0">
                <a:spcBef>
                  <a:spcPct val="0"/>
                </a:spcBef>
                <a:spcAft>
                  <a:spcPct val="0"/>
                </a:spcAft>
                <a:defRPr sz="59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2976563" eaLnBrk="0" fontAlgn="base" hangingPunct="0">
                <a:spcBef>
                  <a:spcPct val="0"/>
                </a:spcBef>
                <a:spcAft>
                  <a:spcPct val="0"/>
                </a:spcAft>
                <a:defRPr sz="59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2976563" eaLnBrk="0" fontAlgn="base" hangingPunct="0">
                <a:spcBef>
                  <a:spcPct val="0"/>
                </a:spcBef>
                <a:spcAft>
                  <a:spcPct val="0"/>
                </a:spcAft>
                <a:defRPr sz="59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fr-FR" sz="2950" b="1" i="1" dirty="0" smtClean="0">
                  <a:latin typeface="Calibri" pitchFamily="34" charset="0"/>
                </a:rPr>
                <a:t>Les dossiers doivent être déposés à la direction des études de l’école nationale supérieure d’informatique (ESI) </a:t>
              </a:r>
            </a:p>
            <a:p>
              <a:pPr algn="ctr" eaLnBrk="1" hangingPunct="1">
                <a:defRPr/>
              </a:pPr>
              <a:r>
                <a:rPr lang="fr-FR" sz="2950" b="1" i="1" dirty="0" smtClean="0">
                  <a:latin typeface="Calibri" pitchFamily="34" charset="0"/>
                </a:rPr>
                <a:t>oued Smar Alger </a:t>
              </a:r>
            </a:p>
            <a:p>
              <a:pPr algn="ctr" eaLnBrk="1" hangingPunct="1">
                <a:defRPr/>
              </a:pPr>
              <a:r>
                <a:rPr lang="fr-FR" sz="2950" b="1" i="1" dirty="0" smtClean="0">
                  <a:latin typeface="Calibri" pitchFamily="34" charset="0"/>
                </a:rPr>
                <a:t>ou</a:t>
              </a:r>
            </a:p>
            <a:p>
              <a:pPr algn="ctr" eaLnBrk="1" hangingPunct="1">
                <a:defRPr/>
              </a:pPr>
              <a:r>
                <a:rPr lang="fr-FR" sz="2950" b="1" i="1" dirty="0" smtClean="0">
                  <a:latin typeface="Calibri" pitchFamily="34" charset="0"/>
                </a:rPr>
                <a:t> au niveau des vice-rectorats des universités qui les transmettront à l’école</a:t>
              </a:r>
            </a:p>
          </p:txBody>
        </p:sp>
      </p:grpSp>
      <p:pic>
        <p:nvPicPr>
          <p:cNvPr id="2062" name="Picture 6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11" y="5293353"/>
            <a:ext cx="10501312" cy="264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3" name="Text Box 5"/>
          <p:cNvSpPr txBox="1">
            <a:spLocks noChangeArrowheads="1"/>
          </p:cNvSpPr>
          <p:nvPr/>
        </p:nvSpPr>
        <p:spPr bwMode="gray">
          <a:xfrm>
            <a:off x="16097186" y="8136575"/>
            <a:ext cx="1806575" cy="39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5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5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5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5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2976563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2976563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2976563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2976563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000">
                <a:solidFill>
                  <a:schemeClr val="bg1"/>
                </a:solidFill>
              </a:rPr>
              <a:t>Add Your Text</a:t>
            </a:r>
          </a:p>
        </p:txBody>
      </p:sp>
      <p:sp>
        <p:nvSpPr>
          <p:cNvPr id="2064" name="ZoneTexte 70"/>
          <p:cNvSpPr txBox="1">
            <a:spLocks noChangeArrowheads="1"/>
          </p:cNvSpPr>
          <p:nvPr/>
        </p:nvSpPr>
        <p:spPr bwMode="auto">
          <a:xfrm rot="20159811">
            <a:off x="6648326" y="5922306"/>
            <a:ext cx="2938306" cy="144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5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5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5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5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5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2976563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2976563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2976563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2976563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Etudiants en L2</a:t>
            </a:r>
          </a:p>
        </p:txBody>
      </p:sp>
      <p:sp>
        <p:nvSpPr>
          <p:cNvPr id="2065" name="ZoneTexte 71"/>
          <p:cNvSpPr txBox="1">
            <a:spLocks noChangeArrowheads="1"/>
          </p:cNvSpPr>
          <p:nvPr/>
        </p:nvSpPr>
        <p:spPr bwMode="auto">
          <a:xfrm rot="20159811">
            <a:off x="12220451" y="5922306"/>
            <a:ext cx="2938306" cy="144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5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5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5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5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5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2976563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2976563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2976563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2976563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Etudiants en L3</a:t>
            </a:r>
          </a:p>
        </p:txBody>
      </p:sp>
      <p:sp>
        <p:nvSpPr>
          <p:cNvPr id="2066" name="AutoShape 3"/>
          <p:cNvSpPr>
            <a:spLocks noChangeArrowheads="1"/>
          </p:cNvSpPr>
          <p:nvPr/>
        </p:nvSpPr>
        <p:spPr bwMode="auto">
          <a:xfrm>
            <a:off x="15268511" y="7650798"/>
            <a:ext cx="5352895" cy="241256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fr-FR">
              <a:latin typeface="Verdana" pitchFamily="34" charset="0"/>
            </a:endParaRPr>
          </a:p>
        </p:txBody>
      </p:sp>
      <p:sp>
        <p:nvSpPr>
          <p:cNvPr id="2067" name="AutoShape 5"/>
          <p:cNvSpPr>
            <a:spLocks noChangeArrowheads="1"/>
          </p:cNvSpPr>
          <p:nvPr/>
        </p:nvSpPr>
        <p:spPr bwMode="auto">
          <a:xfrm>
            <a:off x="1228658" y="7650798"/>
            <a:ext cx="5253040" cy="1928819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fr-FR">
              <a:latin typeface="Verdana" pitchFamily="34" charset="0"/>
            </a:endParaRPr>
          </a:p>
        </p:txBody>
      </p:sp>
      <p:sp>
        <p:nvSpPr>
          <p:cNvPr id="2068" name="Text Box 6"/>
          <p:cNvSpPr txBox="1">
            <a:spLocks noChangeArrowheads="1"/>
          </p:cNvSpPr>
          <p:nvPr/>
        </p:nvSpPr>
        <p:spPr bwMode="auto">
          <a:xfrm>
            <a:off x="1371534" y="7865157"/>
            <a:ext cx="500066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5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5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5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5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5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2976563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2976563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2976563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2976563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4400" dirty="0" smtClean="0">
                <a:solidFill>
                  <a:srgbClr val="C00000"/>
                </a:solidFill>
              </a:rPr>
              <a:t>Vous êtes le major </a:t>
            </a:r>
            <a:r>
              <a:rPr lang="fr-FR" sz="4400" dirty="0">
                <a:solidFill>
                  <a:srgbClr val="C00000"/>
                </a:solidFill>
              </a:rPr>
              <a:t>de </a:t>
            </a:r>
            <a:r>
              <a:rPr lang="fr-FR" sz="4400" dirty="0" smtClean="0">
                <a:solidFill>
                  <a:srgbClr val="C00000"/>
                </a:solidFill>
              </a:rPr>
              <a:t>votre promotion</a:t>
            </a:r>
            <a:endParaRPr lang="fr-FR" sz="4400" dirty="0">
              <a:solidFill>
                <a:srgbClr val="C00000"/>
              </a:solidFill>
            </a:endParaRPr>
          </a:p>
        </p:txBody>
      </p:sp>
      <p:sp>
        <p:nvSpPr>
          <p:cNvPr id="48" name="Freeform 8"/>
          <p:cNvSpPr>
            <a:spLocks/>
          </p:cNvSpPr>
          <p:nvPr/>
        </p:nvSpPr>
        <p:spPr bwMode="gray">
          <a:xfrm>
            <a:off x="6195948" y="7650821"/>
            <a:ext cx="235743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Freeform 10"/>
          <p:cNvSpPr>
            <a:spLocks/>
          </p:cNvSpPr>
          <p:nvPr/>
        </p:nvSpPr>
        <p:spPr bwMode="gray">
          <a:xfrm flipH="1">
            <a:off x="13125386" y="7793696"/>
            <a:ext cx="235743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2071" name="Text Box 6"/>
          <p:cNvSpPr txBox="1">
            <a:spLocks noChangeArrowheads="1"/>
          </p:cNvSpPr>
          <p:nvPr/>
        </p:nvSpPr>
        <p:spPr bwMode="auto">
          <a:xfrm>
            <a:off x="15193838" y="7831113"/>
            <a:ext cx="56056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5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5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5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5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5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2976563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2976563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2976563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2976563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4400" dirty="0" smtClean="0">
                <a:solidFill>
                  <a:srgbClr val="00B050"/>
                </a:solidFill>
              </a:rPr>
              <a:t>Vous êtes l’un </a:t>
            </a:r>
            <a:r>
              <a:rPr lang="fr-FR" sz="4400" dirty="0">
                <a:solidFill>
                  <a:srgbClr val="00B050"/>
                </a:solidFill>
              </a:rPr>
              <a:t>des cinq </a:t>
            </a:r>
            <a:r>
              <a:rPr lang="fr-FR" sz="4400" dirty="0" smtClean="0">
                <a:solidFill>
                  <a:srgbClr val="00B050"/>
                </a:solidFill>
              </a:rPr>
              <a:t>meilleurs de votre promotion</a:t>
            </a:r>
            <a:endParaRPr lang="fr-FR" sz="4400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27" y="419970"/>
            <a:ext cx="20712483" cy="280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06" y="2818865"/>
            <a:ext cx="825423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5787" y="2674849"/>
            <a:ext cx="8615619" cy="176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377264" y="4040099"/>
            <a:ext cx="100812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/>
              <a:t>Ecole nationale Supérieure d’Informatique </a:t>
            </a:r>
          </a:p>
          <a:p>
            <a:r>
              <a:rPr lang="fr-FR" sz="3200" dirty="0"/>
              <a:t>ex. INI (Institut National de formation en Informatique)</a:t>
            </a:r>
          </a:p>
        </p:txBody>
      </p:sp>
      <p:grpSp>
        <p:nvGrpSpPr>
          <p:cNvPr id="24" name="Groupe 23"/>
          <p:cNvGrpSpPr/>
          <p:nvPr/>
        </p:nvGrpSpPr>
        <p:grpSpPr>
          <a:xfrm>
            <a:off x="2157352" y="21728657"/>
            <a:ext cx="18869133" cy="2764959"/>
            <a:chOff x="2157352" y="21891671"/>
            <a:chExt cx="18869133" cy="2764959"/>
          </a:xfrm>
        </p:grpSpPr>
        <p:sp>
          <p:nvSpPr>
            <p:cNvPr id="3" name="Organigramme : Alternative 2"/>
            <p:cNvSpPr/>
            <p:nvPr/>
          </p:nvSpPr>
          <p:spPr>
            <a:xfrm>
              <a:off x="2376564" y="22463175"/>
              <a:ext cx="18649921" cy="2193455"/>
            </a:xfrm>
            <a:prstGeom prst="flowChartAlternateProcess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Organigramme : Alternative 5"/>
            <p:cNvSpPr/>
            <p:nvPr/>
          </p:nvSpPr>
          <p:spPr>
            <a:xfrm>
              <a:off x="8424863" y="22251702"/>
              <a:ext cx="5667375" cy="769441"/>
            </a:xfrm>
            <a:prstGeom prst="flowChartAlternateProcess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8424863" y="22251702"/>
              <a:ext cx="58599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400" dirty="0" smtClean="0"/>
                <a:t>Durant la 5</a:t>
              </a:r>
              <a:r>
                <a:rPr lang="fr-FR" sz="4400" baseline="30000" dirty="0" smtClean="0"/>
                <a:t>ème</a:t>
              </a:r>
              <a:r>
                <a:rPr lang="fr-FR" sz="4400" dirty="0" smtClean="0"/>
                <a:t> Année</a:t>
              </a:r>
              <a:endParaRPr lang="fr-FR" sz="4400" dirty="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4729120" y="23106117"/>
              <a:ext cx="4519613" cy="1000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57250" indent="-857250">
                <a:buFont typeface="Wingdings" pitchFamily="2" charset="2"/>
                <a:buChar char="q"/>
              </a:pPr>
              <a:r>
                <a:rPr lang="fr-FR" b="1" i="1" dirty="0" smtClean="0">
                  <a:solidFill>
                    <a:srgbClr val="380BB5"/>
                  </a:solidFill>
                </a:rPr>
                <a:t> </a:t>
              </a:r>
              <a:r>
                <a:rPr lang="fr-FR" b="1" i="1" dirty="0" smtClean="0"/>
                <a:t>Master</a:t>
              </a:r>
              <a:endParaRPr lang="fr-FR" dirty="0"/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10872788" y="23198193"/>
              <a:ext cx="9715568" cy="1000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57250" indent="-857250">
                <a:buFont typeface="Wingdings" pitchFamily="2" charset="2"/>
                <a:buChar char="q"/>
              </a:pPr>
              <a:r>
                <a:rPr lang="fr-FR" b="1" i="1" dirty="0" smtClean="0">
                  <a:solidFill>
                    <a:srgbClr val="380BB5"/>
                  </a:solidFill>
                </a:rPr>
                <a:t> </a:t>
              </a:r>
              <a:r>
                <a:rPr lang="fr-FR" b="1" i="1" dirty="0" smtClean="0"/>
                <a:t>Ingénieur Entrepreneur</a:t>
              </a:r>
              <a:endParaRPr lang="fr-FR" b="1" i="1" dirty="0"/>
            </a:p>
          </p:txBody>
        </p:sp>
        <p:sp>
          <p:nvSpPr>
            <p:cNvPr id="43" name="Rectangle à coins arrondis 42"/>
            <p:cNvSpPr/>
            <p:nvPr/>
          </p:nvSpPr>
          <p:spPr>
            <a:xfrm>
              <a:off x="2157352" y="21891671"/>
              <a:ext cx="2786082" cy="1428760"/>
            </a:xfrm>
            <a:prstGeom prst="roundRect">
              <a:avLst/>
            </a:prstGeom>
            <a:solidFill>
              <a:srgbClr val="1944A3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ContrastingRightFacing" fov="4500000">
                <a:rot lat="20952823" lon="204490" rev="300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36590">
                <a:lnSpc>
                  <a:spcPct val="90000"/>
                </a:lnSpc>
                <a:spcAft>
                  <a:spcPts val="600"/>
                </a:spcAft>
              </a:pPr>
              <a:r>
                <a:rPr lang="fr-FR" sz="3800" b="1" dirty="0" smtClean="0"/>
                <a:t>Cursus</a:t>
              </a:r>
            </a:p>
            <a:p>
              <a:pPr algn="ctr" defTabSz="1736590">
                <a:lnSpc>
                  <a:spcPct val="90000"/>
                </a:lnSpc>
                <a:spcAft>
                  <a:spcPts val="600"/>
                </a:spcAft>
              </a:pPr>
              <a:r>
                <a:rPr lang="fr-FR" sz="3800" b="1" dirty="0" smtClean="0"/>
                <a:t>Optionnels</a:t>
              </a:r>
              <a:endParaRPr lang="fr-FR" sz="3800" dirty="0"/>
            </a:p>
          </p:txBody>
        </p:sp>
      </p:grpSp>
      <p:grpSp>
        <p:nvGrpSpPr>
          <p:cNvPr id="60" name="Groupe 59"/>
          <p:cNvGrpSpPr/>
          <p:nvPr/>
        </p:nvGrpSpPr>
        <p:grpSpPr>
          <a:xfrm>
            <a:off x="2363454" y="24680985"/>
            <a:ext cx="18663032" cy="3214710"/>
            <a:chOff x="1447800" y="24892067"/>
            <a:chExt cx="18807049" cy="3214710"/>
          </a:xfrm>
        </p:grpSpPr>
        <p:sp>
          <p:nvSpPr>
            <p:cNvPr id="52" name="Organigramme : Alternative 51"/>
            <p:cNvSpPr/>
            <p:nvPr/>
          </p:nvSpPr>
          <p:spPr bwMode="auto">
            <a:xfrm>
              <a:off x="1447800" y="25649327"/>
              <a:ext cx="18788063" cy="2457450"/>
            </a:xfrm>
            <a:prstGeom prst="flowChartAlternateProcess">
              <a:avLst/>
            </a:prstGeom>
            <a:solidFill>
              <a:schemeClr val="bg1"/>
            </a:solidFill>
            <a:ln w="476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53" name="ZoneTexte 52"/>
            <p:cNvSpPr txBox="1"/>
            <p:nvPr/>
          </p:nvSpPr>
          <p:spPr bwMode="auto">
            <a:xfrm>
              <a:off x="1728724" y="25858877"/>
              <a:ext cx="5929312" cy="22479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Char char="Ø"/>
                <a:defRPr/>
              </a:pPr>
              <a:r>
                <a:rPr lang="fr-FR" sz="16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i="1" dirty="0">
                  <a:latin typeface="Arial Rounded MT Bold" pitchFamily="34" charset="0"/>
                  <a:cs typeface="Arial" pitchFamily="34" charset="0"/>
                </a:rPr>
                <a:t>Demande manuscrite </a:t>
              </a:r>
            </a:p>
            <a:p>
              <a:pPr defTabSz="2977012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Ø"/>
                <a:defRPr/>
              </a:pPr>
              <a:r>
                <a:rPr lang="fr-FR" sz="2000" b="1" i="1" dirty="0">
                  <a:latin typeface="Arial Rounded MT Bold" pitchFamily="34" charset="0"/>
                  <a:cs typeface="Arial" pitchFamily="34" charset="0"/>
                </a:rPr>
                <a:t> Copie légalisée du BAC</a:t>
              </a:r>
            </a:p>
            <a:p>
              <a:pPr defTabSz="2977012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Ø"/>
                <a:defRPr/>
              </a:pPr>
              <a:r>
                <a:rPr lang="fr-FR" sz="2000" b="1" i="1" dirty="0">
                  <a:latin typeface="Arial Rounded MT Bold" pitchFamily="34" charset="0"/>
                  <a:cs typeface="+mn-cs"/>
                </a:rPr>
                <a:t> Relevés des notes des trois </a:t>
              </a:r>
            </a:p>
            <a:p>
              <a:pPr defTabSz="29770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b="1" i="1" dirty="0">
                  <a:latin typeface="Arial Rounded MT Bold" pitchFamily="34" charset="0"/>
                  <a:cs typeface="+mn-cs"/>
                </a:rPr>
                <a:t>    premiers semestres.  </a:t>
              </a:r>
            </a:p>
            <a:p>
              <a:pPr defTabSz="2977012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Ø"/>
                <a:defRPr/>
              </a:pPr>
              <a:r>
                <a:rPr lang="fr-FR" sz="2000" b="1" i="1" dirty="0">
                  <a:latin typeface="Arial Rounded MT Bold" pitchFamily="34" charset="0"/>
                  <a:cs typeface="+mn-cs"/>
                </a:rPr>
                <a:t> Attestation de major de promotion sur les   </a:t>
              </a:r>
            </a:p>
            <a:p>
              <a:pPr defTabSz="29770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b="1" i="1" dirty="0">
                  <a:latin typeface="Arial Rounded MT Bold" pitchFamily="34" charset="0"/>
                  <a:cs typeface="+mn-cs"/>
                </a:rPr>
                <a:t>    trois   premiers semestres</a:t>
              </a:r>
            </a:p>
            <a:p>
              <a:pPr defTabSz="2977012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Ø"/>
                <a:defRPr/>
              </a:pPr>
              <a:r>
                <a:rPr lang="fr-FR" sz="2000" b="1" i="1" dirty="0">
                  <a:latin typeface="Arial Rounded MT Bold" pitchFamily="34" charset="0"/>
                  <a:cs typeface="+mn-cs"/>
                </a:rPr>
                <a:t> Deux photos. </a:t>
              </a:r>
              <a:endParaRPr lang="fr-FR" sz="2000" b="1" i="1" dirty="0">
                <a:latin typeface="Arial Rounded MT Bold" pitchFamily="34" charset="0"/>
                <a:cs typeface="Arial" pitchFamily="34" charset="0"/>
              </a:endParaRPr>
            </a:p>
          </p:txBody>
        </p:sp>
        <p:sp>
          <p:nvSpPr>
            <p:cNvPr id="54" name="ZoneTexte 53"/>
            <p:cNvSpPr txBox="1"/>
            <p:nvPr/>
          </p:nvSpPr>
          <p:spPr bwMode="auto">
            <a:xfrm>
              <a:off x="14468411" y="25858877"/>
              <a:ext cx="5786438" cy="22479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Char char="Ø"/>
                <a:defRPr/>
              </a:pPr>
              <a:r>
                <a:rPr lang="fr-FR" sz="16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i="1" dirty="0">
                  <a:latin typeface="Arial Rounded MT Bold" pitchFamily="34" charset="0"/>
                  <a:cs typeface="Arial" pitchFamily="34" charset="0"/>
                </a:rPr>
                <a:t>Demande manuscrite </a:t>
              </a:r>
            </a:p>
            <a:p>
              <a:pPr defTabSz="2977012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Ø"/>
                <a:defRPr/>
              </a:pPr>
              <a:r>
                <a:rPr lang="fr-FR" sz="2000" b="1" i="1" dirty="0">
                  <a:latin typeface="Arial Rounded MT Bold" pitchFamily="34" charset="0"/>
                  <a:cs typeface="Arial" pitchFamily="34" charset="0"/>
                </a:rPr>
                <a:t> Copie légalisée du BAC</a:t>
              </a:r>
            </a:p>
            <a:p>
              <a:pPr defTabSz="2977012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Ø"/>
                <a:defRPr/>
              </a:pPr>
              <a:r>
                <a:rPr lang="fr-FR" sz="2000" b="1" i="1" dirty="0">
                  <a:latin typeface="Arial Rounded MT Bold" pitchFamily="34" charset="0"/>
                  <a:cs typeface="+mn-cs"/>
                </a:rPr>
                <a:t> Relevés des notes des cinq </a:t>
              </a:r>
            </a:p>
            <a:p>
              <a:pPr defTabSz="29770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b="1" i="1" dirty="0">
                  <a:latin typeface="Arial Rounded MT Bold" pitchFamily="34" charset="0"/>
                  <a:cs typeface="+mn-cs"/>
                </a:rPr>
                <a:t>     premiers semestres.  </a:t>
              </a:r>
            </a:p>
            <a:p>
              <a:pPr defTabSz="2977012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Ø"/>
                <a:defRPr/>
              </a:pPr>
              <a:r>
                <a:rPr lang="fr-FR" sz="2000" b="1" i="1" dirty="0">
                  <a:latin typeface="Arial Rounded MT Bold" pitchFamily="34" charset="0"/>
                  <a:cs typeface="+mn-cs"/>
                </a:rPr>
                <a:t> Attestation de major de promotion sur les  </a:t>
              </a:r>
            </a:p>
            <a:p>
              <a:pPr defTabSz="29770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b="1" i="1" dirty="0">
                  <a:latin typeface="Arial Rounded MT Bold" pitchFamily="34" charset="0"/>
                  <a:cs typeface="+mn-cs"/>
                </a:rPr>
                <a:t>    cinq  premiers  semestres</a:t>
              </a:r>
            </a:p>
            <a:p>
              <a:pPr defTabSz="2977012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Ø"/>
                <a:defRPr/>
              </a:pPr>
              <a:r>
                <a:rPr lang="fr-FR" sz="2000" b="1" i="1" dirty="0">
                  <a:latin typeface="Arial Rounded MT Bold" pitchFamily="34" charset="0"/>
                  <a:cs typeface="+mn-cs"/>
                </a:rPr>
                <a:t> Deux photos. </a:t>
              </a:r>
              <a:endParaRPr lang="fr-FR" sz="2000" b="1" i="1" dirty="0">
                <a:latin typeface="Arial Rounded MT Bold" pitchFamily="34" charset="0"/>
                <a:cs typeface="Arial" pitchFamily="34" charset="0"/>
              </a:endParaRPr>
            </a:p>
          </p:txBody>
        </p:sp>
        <p:sp>
          <p:nvSpPr>
            <p:cNvPr id="55" name="Ellipse 54"/>
            <p:cNvSpPr/>
            <p:nvPr/>
          </p:nvSpPr>
          <p:spPr bwMode="auto">
            <a:xfrm>
              <a:off x="7443764" y="25606447"/>
              <a:ext cx="6643687" cy="2214562"/>
            </a:xfrm>
            <a:prstGeom prst="ellipse">
              <a:avLst/>
            </a:prstGeom>
            <a:solidFill>
              <a:schemeClr val="accent1">
                <a:lumMod val="75000"/>
                <a:alpha val="6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077" name="ZoneTexte 92"/>
            <p:cNvSpPr txBox="1">
              <a:spLocks noChangeArrowheads="1"/>
            </p:cNvSpPr>
            <p:nvPr/>
          </p:nvSpPr>
          <p:spPr bwMode="auto">
            <a:xfrm>
              <a:off x="7515202" y="25892199"/>
              <a:ext cx="6500813" cy="1754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9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59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59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59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59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2976563" eaLnBrk="0" fontAlgn="base" hangingPunct="0">
                <a:spcBef>
                  <a:spcPct val="0"/>
                </a:spcBef>
                <a:spcAft>
                  <a:spcPct val="0"/>
                </a:spcAft>
                <a:defRPr sz="59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2976563" eaLnBrk="0" fontAlgn="base" hangingPunct="0">
                <a:spcBef>
                  <a:spcPct val="0"/>
                </a:spcBef>
                <a:spcAft>
                  <a:spcPct val="0"/>
                </a:spcAft>
                <a:defRPr sz="59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2976563" eaLnBrk="0" fontAlgn="base" hangingPunct="0">
                <a:spcBef>
                  <a:spcPct val="0"/>
                </a:spcBef>
                <a:spcAft>
                  <a:spcPct val="0"/>
                </a:spcAft>
                <a:defRPr sz="59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2976563" eaLnBrk="0" fontAlgn="base" hangingPunct="0">
                <a:spcBef>
                  <a:spcPct val="0"/>
                </a:spcBef>
                <a:spcAft>
                  <a:spcPct val="0"/>
                </a:spcAft>
                <a:defRPr sz="59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fr-FR" sz="3600" b="1" i="1" dirty="0">
                  <a:solidFill>
                    <a:schemeClr val="bg1"/>
                  </a:solidFill>
                  <a:latin typeface="Calibri" pitchFamily="34" charset="0"/>
                </a:rPr>
                <a:t>Date limite de dépôt ou d’acheminement au niveau de l’école: </a:t>
              </a:r>
              <a:r>
                <a:rPr lang="fr-FR" sz="3600" b="1" i="1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fr-FR" sz="3600" b="1" i="1">
                  <a:solidFill>
                    <a:srgbClr val="C00000"/>
                  </a:solidFill>
                  <a:latin typeface="Arial Rounded MT Bold" pitchFamily="34" charset="0"/>
                </a:rPr>
                <a:t>le </a:t>
              </a:r>
              <a:r>
                <a:rPr lang="fr-FR" sz="3600" b="1" i="1" smtClean="0">
                  <a:solidFill>
                    <a:srgbClr val="C00000"/>
                  </a:solidFill>
                  <a:latin typeface="Arial Rounded MT Bold" pitchFamily="34" charset="0"/>
                </a:rPr>
                <a:t>23 </a:t>
              </a:r>
              <a:r>
                <a:rPr lang="fr-FR" sz="3600" b="1" i="1" dirty="0" smtClean="0">
                  <a:solidFill>
                    <a:srgbClr val="C00000"/>
                  </a:solidFill>
                  <a:latin typeface="Arial Rounded MT Bold" pitchFamily="34" charset="0"/>
                </a:rPr>
                <a:t>juin </a:t>
              </a:r>
              <a:r>
                <a:rPr lang="fr-FR" sz="3600" b="1" i="1" dirty="0">
                  <a:solidFill>
                    <a:srgbClr val="C00000"/>
                  </a:solidFill>
                  <a:latin typeface="Arial Rounded MT Bold" pitchFamily="34" charset="0"/>
                </a:rPr>
                <a:t>2013 </a:t>
              </a:r>
              <a:endParaRPr lang="fr-FR" sz="3600" dirty="0">
                <a:solidFill>
                  <a:srgbClr val="C00000"/>
                </a:solidFill>
              </a:endParaRPr>
            </a:p>
          </p:txBody>
        </p:sp>
        <p:grpSp>
          <p:nvGrpSpPr>
            <p:cNvPr id="2072" name="Groupe 87"/>
            <p:cNvGrpSpPr>
              <a:grpSpLocks/>
            </p:cNvGrpSpPr>
            <p:nvPr/>
          </p:nvGrpSpPr>
          <p:grpSpPr bwMode="auto">
            <a:xfrm>
              <a:off x="8086706" y="24892067"/>
              <a:ext cx="5400675" cy="584202"/>
              <a:chOff x="7015931" y="23301999"/>
              <a:chExt cx="5400675" cy="584775"/>
            </a:xfrm>
          </p:grpSpPr>
          <p:sp>
            <p:nvSpPr>
              <p:cNvPr id="57" name="Organigramme : Alternative 56"/>
              <p:cNvSpPr/>
              <p:nvPr/>
            </p:nvSpPr>
            <p:spPr>
              <a:xfrm>
                <a:off x="7634263" y="23343450"/>
                <a:ext cx="4071937" cy="500553"/>
              </a:xfrm>
              <a:prstGeom prst="flowChartAlternateProcess">
                <a:avLst/>
              </a:prstGeom>
              <a:solidFill>
                <a:srgbClr val="2E0FB1">
                  <a:alpha val="61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2079" name="Rectangle 85"/>
              <p:cNvSpPr>
                <a:spLocks noChangeArrowheads="1"/>
              </p:cNvSpPr>
              <p:nvPr/>
            </p:nvSpPr>
            <p:spPr bwMode="auto">
              <a:xfrm>
                <a:off x="7015931" y="23301999"/>
                <a:ext cx="5400675" cy="58477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fr-FR" sz="3200" b="1" i="1" dirty="0">
                    <a:solidFill>
                      <a:schemeClr val="bg1"/>
                    </a:solidFill>
                    <a:latin typeface="Calibri" pitchFamily="34" charset="0"/>
                  </a:rPr>
                  <a:t>Constitution du dossier </a:t>
                </a:r>
              </a:p>
            </p:txBody>
          </p:sp>
        </p:grpSp>
        <p:sp>
          <p:nvSpPr>
            <p:cNvPr id="44" name="Rectangle 43"/>
            <p:cNvSpPr/>
            <p:nvPr/>
          </p:nvSpPr>
          <p:spPr>
            <a:xfrm>
              <a:off x="2300228" y="25320695"/>
              <a:ext cx="3071834" cy="53553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1736590">
                <a:lnSpc>
                  <a:spcPct val="90000"/>
                </a:lnSpc>
                <a:spcAft>
                  <a:spcPts val="600"/>
                </a:spcAft>
              </a:pPr>
              <a:r>
                <a:rPr lang="fr-FR" sz="3200" b="1" dirty="0" smtClean="0"/>
                <a:t>Etudiants L2</a:t>
              </a:r>
              <a:endParaRPr lang="fr-FR" sz="3200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5373382" y="25331268"/>
              <a:ext cx="3071834" cy="53553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92D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1736590">
                <a:lnSpc>
                  <a:spcPct val="90000"/>
                </a:lnSpc>
                <a:spcAft>
                  <a:spcPts val="600"/>
                </a:spcAft>
              </a:pPr>
              <a:r>
                <a:rPr lang="fr-FR" sz="3200" b="1" dirty="0" smtClean="0"/>
                <a:t>Etudiants L3</a:t>
              </a:r>
              <a:endParaRPr lang="fr-FR" sz="3200" dirty="0"/>
            </a:p>
          </p:txBody>
        </p:sp>
      </p:grpSp>
      <p:sp>
        <p:nvSpPr>
          <p:cNvPr id="21" name="ZoneTexte 20"/>
          <p:cNvSpPr txBox="1"/>
          <p:nvPr/>
        </p:nvSpPr>
        <p:spPr>
          <a:xfrm rot="10800000">
            <a:off x="0" y="10711433"/>
            <a:ext cx="1662113" cy="120729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vert">
            <a:spAutoFit/>
          </a:bodyPr>
          <a:lstStyle/>
          <a:p>
            <a:pPr algn="ctr" defTabSz="29770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600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www.esi.dz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340" y="9631313"/>
            <a:ext cx="5800690" cy="297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Groupe 22"/>
          <p:cNvGrpSpPr/>
          <p:nvPr/>
        </p:nvGrpSpPr>
        <p:grpSpPr>
          <a:xfrm>
            <a:off x="8553386" y="9703321"/>
            <a:ext cx="6208404" cy="4685369"/>
            <a:chOff x="8553386" y="9914496"/>
            <a:chExt cx="6208404" cy="4685369"/>
          </a:xfrm>
        </p:grpSpPr>
        <p:grpSp>
          <p:nvGrpSpPr>
            <p:cNvPr id="12" name="Groupe 11"/>
            <p:cNvGrpSpPr/>
            <p:nvPr/>
          </p:nvGrpSpPr>
          <p:grpSpPr>
            <a:xfrm>
              <a:off x="8625330" y="9914496"/>
              <a:ext cx="6136460" cy="2453121"/>
              <a:chOff x="6988926" y="9914496"/>
              <a:chExt cx="6136460" cy="2453121"/>
            </a:xfrm>
          </p:grpSpPr>
          <p:sp>
            <p:nvSpPr>
              <p:cNvPr id="11" name="Organigramme : Alternative 10"/>
              <p:cNvSpPr/>
              <p:nvPr/>
            </p:nvSpPr>
            <p:spPr>
              <a:xfrm>
                <a:off x="6988926" y="9914496"/>
                <a:ext cx="6136460" cy="2453121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8" name="ZoneTexte 37"/>
              <p:cNvSpPr txBox="1"/>
              <p:nvPr/>
            </p:nvSpPr>
            <p:spPr bwMode="auto">
              <a:xfrm>
                <a:off x="6988926" y="9914496"/>
                <a:ext cx="5929354" cy="2123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 defTabSz="297701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4400" b="1" i="1" dirty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+mn-lt"/>
                    <a:cs typeface="+mn-cs"/>
                  </a:rPr>
                  <a:t>Vous pouvez être candidats au concours d’accès à l’ESI (ex INI)</a:t>
                </a:r>
              </a:p>
            </p:txBody>
          </p:sp>
        </p:grpSp>
        <p:cxnSp>
          <p:nvCxnSpPr>
            <p:cNvPr id="14" name="Connecteur droit avec flèche 13"/>
            <p:cNvCxnSpPr/>
            <p:nvPr/>
          </p:nvCxnSpPr>
          <p:spPr>
            <a:xfrm flipH="1">
              <a:off x="8553386" y="12367617"/>
              <a:ext cx="2319402" cy="2232248"/>
            </a:xfrm>
            <a:prstGeom prst="straightConnector1">
              <a:avLst/>
            </a:prstGeom>
            <a:ln w="11112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ZoneTexte 21"/>
          <p:cNvSpPr txBox="1"/>
          <p:nvPr/>
        </p:nvSpPr>
        <p:spPr>
          <a:xfrm>
            <a:off x="7062294" y="14383841"/>
            <a:ext cx="2946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C00000"/>
                </a:solidFill>
              </a:rPr>
              <a:t>3</a:t>
            </a:r>
            <a:r>
              <a:rPr lang="fr-FR" sz="2000" b="1" baseline="30000" dirty="0" smtClean="0">
                <a:solidFill>
                  <a:srgbClr val="C00000"/>
                </a:solidFill>
              </a:rPr>
              <a:t>ème</a:t>
            </a:r>
            <a:r>
              <a:rPr lang="fr-FR" sz="2000" b="1" dirty="0" smtClean="0">
                <a:solidFill>
                  <a:srgbClr val="C00000"/>
                </a:solidFill>
              </a:rPr>
              <a:t> Année ingénieur</a:t>
            </a:r>
            <a:endParaRPr lang="fr-FR" sz="2000" b="1" dirty="0">
              <a:solidFill>
                <a:srgbClr val="C00000"/>
              </a:solidFill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9937254" y="18704321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</a:rPr>
              <a:t>5</a:t>
            </a:r>
            <a:r>
              <a:rPr lang="fr-FR" sz="2000" b="1" baseline="30000" dirty="0" smtClean="0">
                <a:solidFill>
                  <a:srgbClr val="C00000"/>
                </a:solidFill>
              </a:rPr>
              <a:t>ème</a:t>
            </a:r>
            <a:r>
              <a:rPr lang="fr-FR" sz="2000" b="1" dirty="0" smtClean="0">
                <a:solidFill>
                  <a:srgbClr val="C00000"/>
                </a:solidFill>
              </a:rPr>
              <a:t> Année ingénieur</a:t>
            </a:r>
            <a:endParaRPr lang="fr-FR" sz="2000" b="1" dirty="0">
              <a:solidFill>
                <a:srgbClr val="C00000"/>
              </a:solidFill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13465646" y="15135859"/>
            <a:ext cx="3394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</a:rPr>
              <a:t>4</a:t>
            </a:r>
            <a:r>
              <a:rPr lang="fr-FR" sz="2000" b="1" baseline="30000" dirty="0" smtClean="0">
                <a:solidFill>
                  <a:srgbClr val="C00000"/>
                </a:solidFill>
              </a:rPr>
              <a:t>ème</a:t>
            </a:r>
            <a:r>
              <a:rPr lang="fr-FR" sz="2000" b="1" dirty="0" smtClean="0">
                <a:solidFill>
                  <a:srgbClr val="C00000"/>
                </a:solidFill>
              </a:rPr>
              <a:t> Année ingénieur</a:t>
            </a:r>
            <a:endParaRPr lang="fr-FR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1597</TotalTime>
  <Words>199</Words>
  <Application>Microsoft Office PowerPoint</Application>
  <PresentationFormat>Personnalisé</PresentationFormat>
  <Paragraphs>40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Etudiants, vous avez une chance de poursuivre vos études dans une grande école</dc:title>
  <dc:creator>Dell</dc:creator>
  <cp:lastModifiedBy>inconnu</cp:lastModifiedBy>
  <cp:revision>141</cp:revision>
  <cp:lastPrinted>2013-06-03T15:28:18Z</cp:lastPrinted>
  <dcterms:created xsi:type="dcterms:W3CDTF">2013-04-23T14:30:29Z</dcterms:created>
  <dcterms:modified xsi:type="dcterms:W3CDTF">2013-06-11T15:44:37Z</dcterms:modified>
</cp:coreProperties>
</file>