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7" r:id="rId3"/>
    <p:sldId id="268" r:id="rId4"/>
    <p:sldId id="269" r:id="rId5"/>
    <p:sldId id="257" r:id="rId6"/>
    <p:sldId id="301" r:id="rId7"/>
    <p:sldId id="270" r:id="rId8"/>
    <p:sldId id="271" r:id="rId9"/>
    <p:sldId id="272" r:id="rId10"/>
    <p:sldId id="273" r:id="rId11"/>
    <p:sldId id="274" r:id="rId12"/>
    <p:sldId id="258" r:id="rId13"/>
    <p:sldId id="275" r:id="rId14"/>
    <p:sldId id="276" r:id="rId15"/>
    <p:sldId id="259" r:id="rId16"/>
    <p:sldId id="277" r:id="rId17"/>
    <p:sldId id="278" r:id="rId18"/>
    <p:sldId id="279" r:id="rId19"/>
    <p:sldId id="280" r:id="rId20"/>
    <p:sldId id="281" r:id="rId21"/>
    <p:sldId id="260" r:id="rId22"/>
    <p:sldId id="283" r:id="rId23"/>
    <p:sldId id="285" r:id="rId24"/>
    <p:sldId id="286" r:id="rId25"/>
    <p:sldId id="302" r:id="rId26"/>
    <p:sldId id="261" r:id="rId27"/>
    <p:sldId id="287" r:id="rId28"/>
    <p:sldId id="288" r:id="rId29"/>
    <p:sldId id="262" r:id="rId30"/>
    <p:sldId id="284" r:id="rId31"/>
    <p:sldId id="263" r:id="rId32"/>
    <p:sldId id="300" r:id="rId33"/>
    <p:sldId id="264" r:id="rId34"/>
    <p:sldId id="289" r:id="rId35"/>
    <p:sldId id="290" r:id="rId36"/>
    <p:sldId id="291" r:id="rId37"/>
    <p:sldId id="265" r:id="rId38"/>
    <p:sldId id="292" r:id="rId39"/>
    <p:sldId id="266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4DC6-C3BE-4155-A42C-6B71658285B6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B0CB5-7D13-40BC-A3C3-4D22144BBC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580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B0CB5-7D13-40BC-A3C3-4D22144BBC8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98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797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227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45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4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316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367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965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373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262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985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147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4B12-687D-40FE-B31D-6BECA94DFCF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3253-14D3-4853-88F4-2DB0B6850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77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NULL"/><Relationship Id="rId4" Type="http://schemas.openxmlformats.org/officeDocument/2006/relationships/image" Target="../media/image23.jpeg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10 QUESTIONS A POSER SUR L’HYGIENE DES MAINS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pPr algn="r"/>
            <a:r>
              <a:rPr lang="fr-FR" sz="1400" dirty="0" smtClean="0"/>
              <a:t>R.AOUAMEUR , K.ANIK, BENFRIHA, G.MEHMEL , A REMILI , N.LAIFA</a:t>
            </a:r>
          </a:p>
          <a:p>
            <a:pPr algn="r"/>
            <a:r>
              <a:rPr lang="fr-FR" sz="1400" dirty="0" smtClean="0"/>
              <a:t>Service d’anesthésie réanimation EPH BOLOGHINE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5364088" y="251356"/>
            <a:ext cx="347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Journée du 9 et 10 Décembre 2013</a:t>
            </a:r>
            <a:endParaRPr lang="fr-F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356"/>
            <a:ext cx="1656184" cy="160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97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5" y="-59950"/>
            <a:ext cx="6504097" cy="447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950" y="4077072"/>
            <a:ext cx="343257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78" y="4532914"/>
            <a:ext cx="5675598" cy="67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77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623171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36256" y="5733255"/>
            <a:ext cx="3600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1121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42" y="1484784"/>
            <a:ext cx="8375748" cy="44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81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41" y="476672"/>
            <a:ext cx="8537323" cy="63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22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0844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75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85" y="1844824"/>
            <a:ext cx="7582823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11732" y="386104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?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xmlns="" val="42919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LAVAGE SIMPLE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564" y="1628800"/>
            <a:ext cx="43286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 descr="http://www.chumontreal.qc.ca/sites/default/files/images/Patient/Images/111205_lavagedesm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82" y="1772816"/>
            <a:ext cx="50123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28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LAVAGE ANTISEPTIQUE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00400" cy="433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http://www.prop.fr/uploads/Image/8d/WEB_CHEMIN_151_1290500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507209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5644494"/>
            <a:ext cx="348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Fortement recommandé de ne pas </a:t>
            </a:r>
          </a:p>
          <a:p>
            <a:r>
              <a:rPr lang="fr-FR" b="1" i="1" dirty="0" smtClean="0"/>
              <a:t>le faire 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xmlns="" val="11539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LAVAGE CHIRURGICAL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775530" cy="361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data:image/jpeg;base64,/9j/4AAQSkZJRgABAQAAAQABAAD/2wCEAAkGBhMQEBUTExQVExUUGBcXFxYYGRocHBkbGBoVGhwYIh0cHyYeHxojIBoaHzsgJCcpLCwsFx8xNTAqNSYrLCkBCQoKDgwOGg8PGi0kHyUsNCwpLC8sLCksLTQsKS4sLCwsLCwqLCwsLCwpLCwsLSwsLCwsLCwpLCwsLCwsLCksLP/AABEIAGsAoAMBIgACEQEDEQH/xAAcAAACAgMBAQAAAAAAAAAAAAAFBgMEAAIHAQj/xABDEAACAQIEAwUGAwUFBwUAAAABAhEAAwQSITEFQVEGEyJhcQcyUoGRoRSx0SNCYuHwFRdDksEWJFNygqLSJTNEVGP/xAAaAQADAQEBAQAAAAAAAAAAAAAAAQIDBAUG/8QAJREAAgICAgAGAwEAAAAAAAAAAAECEQMhEjEEQVFh0fAyUpET/9oADAMBAAIRAxEAPwDq74u6GYd4Ykgf7u5jeBIMEef61es40DKjZmaBJ7tgNRM7QPrQy5giXcZdySD3dyNfMXdftUfdsSZtsdDMWrg3IO/e9QD8qBJUGhxBYmHiQPcedfKJjzrV+JqCQVuadLbkc+goKlgjwm2xEj/BfXYnXvTGw9CPOro4KWgnJy/duDQR/wDpvEj6dKBl98QDIhpAB1UgaxzIirNDsPgTbDElTIA8IYbH+J2rY8J6Xrw3/f2n1FAmX6ykrtF2yw+CuLZuNibjjxyhXrsTIkabUNse0TD3GCA40FiANbfM+tLkh1L0Oj1T4hint5CiG4CxDxuBlYg7/EFHzpYx3adElmGLyiBIZI233289pqxgu2VtdCmIMmSXykj0jl6UWLZdvdob6JnbCXAIk+IGNAY0BO+n8qmbi1/uwwwzZiWGXMDAEEHlo2o8qvXeJW0sm+zAWwucseSxM/ypLPtkwkmLV8jkcqifq1DaQlGT8xguccxIOUYRp3PjBEZo3gCSAfqN9Ylv8VxAa3lwxKsoL+IeEkjT5f1zoXhvaPauW+8WzeILZQAEmf8ANFeL7R7RJAs3tDB0QQemrbiiw4v1C78WvgKRhWMrLDOJUyRliNeta4bi+IZlDYVlDEScy+EEiZHOJ35wdBWvCe1dvEPkyOh5ZssHy8JMGr/EeJCyB4WcnZViT9SAKYqfqXKykZfa5hSJ7q/9E/8AKjHC+2dvE2zct2rmVZmcogLEn3ttaVo0pjDWUup20ts5QWrhIAP7uoOxHi20P0ozgMet5ZAII0KncUxELcbsgkFiCND4X6x0qzhsWtwSpkDTYj8xQJwwZgqt4mYTN2Nz0uaeoitbFq4WAyMJ01N3TlP/ALp08486BbGWsoQOF3ANCuk7tdPMEfv+Wte4fhDBgWIiCDle7Plu5FAwlf8AdNSVA1oKmUTAAGpJP1OpqegDlXtHwCFmciLufwD4knxfQ/f1pGwt0q6suUlWBhjA0O3kaZ+3Ham3exj2GlDhrjgFAZJMSW01Go0oWmBd2DhC2o8XdMCfXka55W3pHRGlHbGv+0mx5QQtsKndgM8SP3jO2vIUZwfCXRAveoYgQGD6bamBSzgMC9qcy5Z2UkGB5+p5elHeGSrsxEAhQDGhgsa64x0m0cc5bdMKdpR/6Le5/sW/OuJ2xXdsbixb4W9wgMBbJIOxE7HyriuHwmFEhXuR8KrIHpA+1c+V0zpw9DD2X4/3OHu2TblrkqjgggA7k8wY9dYpn4VwS8T3ggBwBJZCpAmDG88vtypX4fwrKudLYy7hrj6kf8qj8zV21ZLEnKOQAUTAka1pBS/Uzm43+Q64Kwy3kzZT4uQPKiPHYEE7CB9cwH3j60KweMzXrfm35k1nb3jVq1bazcmb1pgCGC5RJGad5Eg6Vc6iZ47kcs4ngFw9+5aBBCNAP8J1H0mPlRPs7xW7aR7KXAUuE5pXUA8gf15TVbh+GN5lUKMRl2JWPq0gRTMvBXQa2UUDaCB+W/zrCCldpaN8jjVN7L+DwmHUZ2dgQNYt6gTtmG4pt4Hh1TOFJIkbmetJ9uwWQrI168+UetN3Ab2bP8vvmrrmqRyQdso3UXO3hU6mdMNrr7upB8Xu6617ZCo0gqGA3Aw4PIdZiKJHFJJmy8gke4DOp109J+YqXBm3dEi0V299MpM686xNrQO/H3PjboBOH1JJPxdCPtVy1xZm922WI0ID2yfXRquHCJ8C/QVvbsKuygegAoGQC8zIcyFNtCQZ26E1aqO/7pqSgDmvG/Z6Dj72JtPcXviC6G0zLm8PiVgRoY2Pn6UVwfA3QQC8TGtp/wCo86M8e7UrhUuOUZxbUsYIGxAgeetLH98Vr/61z/MlLlwBw5hEdnHusfEVI+K2wHyJ3qxb7I3Rp3qx6HT71YtdrwcOMQbRCEqILCZb5RpVfCdvEuEgWiMrFT4l+o6gjWr5sj/NBTivB7T4G5h3zG2bZQx70RuPPnSHZ7CKoIN7MOc2XEjloDvpy610rv0e1m95GEwRMg8opI4925s4S93b4EtHusO6g7ExzET96m62XV6RuOzDBcgYgAAACzcgDT9fzrbC9kLjHw3Ijrbdfz3rTBe1m3duKgw9wFiBJZaKcQ7bmyJbDvG/vLOU/vx8NNZL8yXiol4V2Ta3dW49wNk2AESepJP2oN7UOxVriPczcNq5bmGyZ1ZSVlSJBBkaEdTvR/hXasXrgRrT282xMEE9NK87V8ftYRAz2Wvt8KqDCyJYltAsxScr2xqNaQr8E7O/h1h7ufKq7W2UiARmGpkEAeWlFzw9nGjMQefdtyE0M/vMw5/+Ix0y/wCHt09PKpbHtPtiFt4S6Z1ypl6bwKFkrSYPFe2i/huzjP8AvFf+ZGXmRz9Pypg4RwruFInMWIJPoIA/rrS5/eGZAbC3EB5s6L8oNMXBuMriULKIKmGWQYPqKpzckJQUWDsao71hAkka5bJjnJlgfqJqbg5VHacq6DlbXYn4WJ67jrVu/wAIDsWzkTyyWj9yhP3rG4QD++dyfctc4/gqSi5bvq3usGjoQfyqSorGFRPdVVneABP0qWgCO/7pqSo7/umpKAFPtTjLNgBr5C27jFCTtPjMH1AP0rkr8Om6URWyEnK0T4dYnzimft12zR8RcwVwSFuQECzmO4Ynrr8qrcA4Gbh5WljbViflMAVjLlN8Yo1TjBcmzXhNu6irauG5kXUIzSAdQfENzGnlTZhmw4ZF7q4c5Cgs4YDQ8umlVMTw4IBD5ogAn7/evbOWVMwVJIEb6Eb8jrXVCMlHfZyzlFy10O3DgFwqRoAB8vFXPfatwUrct4kaoQUborHUH5x9RTycTkwGf4Un6Guc3/acuPsPaWycwaGJ5wxylY92YBk61jk6Zti7QpYa8yujIwUqwO2afKKdlxhxjzfZUGUJ7hZcqgiIBnUyf5VU4Z2bcg3Sy2x8I8RPqdh96v8A9mrYJVSTzJO5NPFjne+gy5Yta7DfBcPbF22EulyrqCIKjUGNDPSjXabCi6rI2z2ysjlJNL3Z5CuIUkg5nUiD0H2OtFO3vGvw1liVJBTV/gAJ101npVz0Zw2c8wmEW3eZLollYIF1gtO0j02HXlRLs9xm0+NJy2rMhgsSueMq5tTESIgchSFZ43390tCBAGCoWAIk6sepI5edG8BeZzlyeEj4dPTbSuWKSls65NuOhw4zw+13uVZuBHhtQc0+82p3BMaaGKauxeDt21uC3sSs6RyNKvDb/drGVDtoyBojpO1N/ZHGm6jlgoIaPCIEDNGldso0jhjK2He5XoKzuV6Ct6XMfxt1dlEgCPFpBnpGulTGDk6RWTIsath2UzZfDmiY5x1rfuV6CkU8Rf8AaM5IZsux6TpPp6UV7E44Xe9ILR4TDciZ/r5VcsXFX98vkyh4hTaSX3fwMvcr0Fb1laXLmUTBPoJrE6Tl/a32cWMTj3xK37tlyfGoVHUsABmWXBGw060V4dwyzZUA3WcEkjwAFZJke/p6Hyp27m2xzFBJ6qJ/KvDYtHdUPqo/ShadoTVqmLtrs4Lp0e4BAIJQQZ6Gd6l/2LH/ABPtP+sUx2yB4RpHKIit6rmyeEShiuGp+GayVZkKFIX3oIiR/Fzrm/CfZGuGdsuIvnNMTYGkFYMhgCdN4Eya6li72S2zaeFSddtBXPu1Xai93aphrjrfH7RwCsG3qDEjUzDAAcoqJNJWzSKbdIMf7PwsA3BO/wCy/wBM2lSnseX172J5FNR/3Un4DiXE2UXGvsE33STPkFo6/EcSMLmN5s5cAMI23jaNq0UpVZk4xukHuF9lFs3A7OXK7CIE9dzVbtxwS3jLRssXQupUMoDaSORIkztSt2b4nxFMcDexPfWHMd2VAIzEAR4eWuoJrplzDqxBZVJGxIBip5N7L4paOT8N9l2GthCzvdZfEC1kA6GAI7zy0HOnC1YULAZtBytjTbTR4n9DTL+Bt792mn8I/SsGAt/8NP8AKP0oTa6CUVLsTH4OpM94+pP+GPn/AIlM/AOGLYtQs+IyZEddIkwPnzq3/Z1qI7tI6ZV569KnAim5N9iUEuj2kLjNx++bKpI/mafaT+KSmbMuoJI16kka1v4Z1I5PGK4oF/h3PSifY22uFzIx0eIJ6ydz86Bni4+H71IvFCxUaakaD1rtyQclTR5eLLGEk0zpNZWVleSfQg/HYm3bMM0E6xOsdaE8S4/3b+AZ1Az5iSQZPug9Bp9a87U2FJuMRJW0II3iW0ofw0LibCIt1WCpqEytliBlJnf6bbVm5PpGkYrTbHDBXxctq42cBvqBU9CuAoO4tBZIUQTOmkjlpvRWrXRD7KvFGixcPRG/I1wft1xQ2+IYdhPuMAQY1zAx/XWu6ccJ/C3oknu30Gp9018s9qO0a4q6jWyYtjQnSSTO3ypvaoSdOzv/AAJbos27ilLlt4OoEgH76dBz5V52txEKg0Evt6Kf1rkdr2wXsPYt2LFu2ci6u8nVjJAUECBU59pYxgsrdAS4MwaPdLHLBE7ZtfQjzqelQ+2mP/DLn7a3B3dPzFdMrjHZ7iBfFWFGpNxNPQyf1rs9KHRU+zKysrKsgysrKygCrieJW7Zhmg77E9Og86o8VbD3lAuFhOzANP5fnRispptO0TKPJU+hNtdncFOty63OII0Ankk0W4fYwdlh3agMYglWJ121Io5WVcss5dsyh4eENpL+FTDcVt3DCkkmd1YbeoFT3sSiRmZVnaSBP1qStblsNuAfUTWZtsWO0BuO7C0bDK9rL4nEzLDrtrUnDOE4RLKLd7hrgUZ2zLqfXnrpTB+HX4V+grBhk+FfoKVDtkOGxNlQERrYA0CqV+gAq3US4ZBsqj5CpaYGl6cpy7wY9aU27G2ncl8Jh5ZvE5s2T/1ERJJOvzpvrKAFm32BwqkEWcNpv/u9vX9NK1Hs+wsR3GFnXX8Nb/KmisoAo4Hgdiyc1u1bRogsqAH7VZxOJW2jO5hVBZj0A1NS1q6AiCAQeRoASeLYTHO6Ohcd/lbKSclg2nFxA0bBkzBjzYAbRWyYjHKGfv7ZRzoXZJUjMAvuxHulojY5d5p1Imqp4ZaA0tW9B8K/pQZrH7sW7mKxwVAblubhtkNmQAgOxfKMvuspSJkiNTJqxgb+Oe6pNywbechgpB8JacoMe8g8PnM7ijeEwSdyi5VIyjQieh5+etSJw+0pzC2gPUKJoDh7s//Z"/>
          <p:cNvSpPr>
            <a:spLocks noChangeAspect="1" noChangeArrowheads="1"/>
          </p:cNvSpPr>
          <p:nvPr/>
        </p:nvSpPr>
        <p:spPr bwMode="auto">
          <a:xfrm>
            <a:off x="63500" y="-500063"/>
            <a:ext cx="152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7" descr="data:image/jpeg;base64,/9j/4AAQSkZJRgABAQAAAQABAAD/2wCEAAkGBhMQEBUTExQVExUUGBcXFxYYGRocHBkbGBoVGhwYIh0cHyYeHxojIBoaHzsgJCcpLCwsFx8xNTAqNSYrLCkBCQoKDgwOGg8PGi0kHyUsNCwpLC8sLCksLTQsKS4sLCwsLCwqLCwsLCwpLCwsLSwsLCwsLCwpLCwsLCwsLCksLP/AABEIAGsAoAMBIgACEQEDEQH/xAAcAAACAgMBAQAAAAAAAAAAAAAFBgMEAAIHAQj/xABDEAACAQIEAwUGAwUFBwUAAAABAhEAAwQSITEFQVEGEyJhcQcyUoGRoRSx0SNCYuHwFRdDksEWJFNygqLSJTNEVGP/xAAaAQADAQEBAQAAAAAAAAAAAAAAAQIDBAUG/8QAJREAAgICAgAGAwEAAAAAAAAAAAECEQMhEjEEQVFh0fAyUpET/9oADAMBAAIRAxEAPwDq74u6GYd4Ykgf7u5jeBIMEef61es40DKjZmaBJ7tgNRM7QPrQy5giXcZdySD3dyNfMXdftUfdsSZtsdDMWrg3IO/e9QD8qBJUGhxBYmHiQPcedfKJjzrV+JqCQVuadLbkc+goKlgjwm2xEj/BfXYnXvTGw9CPOro4KWgnJy/duDQR/wDpvEj6dKBl98QDIhpAB1UgaxzIirNDsPgTbDElTIA8IYbH+J2rY8J6Xrw3/f2n1FAmX6ykrtF2yw+CuLZuNibjjxyhXrsTIkabUNse0TD3GCA40FiANbfM+tLkh1L0Oj1T4hint5CiG4CxDxuBlYg7/EFHzpYx3adElmGLyiBIZI233289pqxgu2VtdCmIMmSXykj0jl6UWLZdvdob6JnbCXAIk+IGNAY0BO+n8qmbi1/uwwwzZiWGXMDAEEHlo2o8qvXeJW0sm+zAWwucseSxM/ypLPtkwkmLV8jkcqifq1DaQlGT8xguccxIOUYRp3PjBEZo3gCSAfqN9Ylv8VxAa3lwxKsoL+IeEkjT5f1zoXhvaPauW+8WzeILZQAEmf8ANFeL7R7RJAs3tDB0QQemrbiiw4v1C78WvgKRhWMrLDOJUyRliNeta4bi+IZlDYVlDEScy+EEiZHOJ35wdBWvCe1dvEPkyOh5ZssHy8JMGr/EeJCyB4WcnZViT9SAKYqfqXKykZfa5hSJ7q/9E/8AKjHC+2dvE2zct2rmVZmcogLEn3ttaVo0pjDWUup20ts5QWrhIAP7uoOxHi20P0ozgMet5ZAII0KncUxELcbsgkFiCND4X6x0qzhsWtwSpkDTYj8xQJwwZgqt4mYTN2Nz0uaeoitbFq4WAyMJ01N3TlP/ALp08486BbGWsoQOF3ANCuk7tdPMEfv+Wte4fhDBgWIiCDle7Plu5FAwlf8AdNSVA1oKmUTAAGpJP1OpqegDlXtHwCFmciLufwD4knxfQ/f1pGwt0q6suUlWBhjA0O3kaZ+3Ham3exj2GlDhrjgFAZJMSW01Go0oWmBd2DhC2o8XdMCfXka55W3pHRGlHbGv+0mx5QQtsKndgM8SP3jO2vIUZwfCXRAveoYgQGD6bamBSzgMC9qcy5Z2UkGB5+p5elHeGSrsxEAhQDGhgsa64x0m0cc5bdMKdpR/6Le5/sW/OuJ2xXdsbixb4W9wgMBbJIOxE7HyriuHwmFEhXuR8KrIHpA+1c+V0zpw9DD2X4/3OHu2TblrkqjgggA7k8wY9dYpn4VwS8T3ggBwBJZCpAmDG88vtypX4fwrKudLYy7hrj6kf8qj8zV21ZLEnKOQAUTAka1pBS/Uzm43+Q64Kwy3kzZT4uQPKiPHYEE7CB9cwH3j60KweMzXrfm35k1nb3jVq1bazcmb1pgCGC5RJGad5Eg6Vc6iZ47kcs4ngFw9+5aBBCNAP8J1H0mPlRPs7xW7aR7KXAUuE5pXUA8gf15TVbh+GN5lUKMRl2JWPq0gRTMvBXQa2UUDaCB+W/zrCCldpaN8jjVN7L+DwmHUZ2dgQNYt6gTtmG4pt4Hh1TOFJIkbmetJ9uwWQrI168+UetN3Ab2bP8vvmrrmqRyQdso3UXO3hU6mdMNrr7upB8Xu6617ZCo0gqGA3Aw4PIdZiKJHFJJmy8gke4DOp109J+YqXBm3dEi0V299MpM686xNrQO/H3PjboBOH1JJPxdCPtVy1xZm922WI0ID2yfXRquHCJ8C/QVvbsKuygegAoGQC8zIcyFNtCQZ26E1aqO/7pqSgDmvG/Z6Dj72JtPcXviC6G0zLm8PiVgRoY2Pn6UVwfA3QQC8TGtp/wCo86M8e7UrhUuOUZxbUsYIGxAgeetLH98Vr/61z/MlLlwBw5hEdnHusfEVI+K2wHyJ3qxb7I3Rp3qx6HT71YtdrwcOMQbRCEqILCZb5RpVfCdvEuEgWiMrFT4l+o6gjWr5sj/NBTivB7T4G5h3zG2bZQx70RuPPnSHZ7CKoIN7MOc2XEjloDvpy610rv0e1m95GEwRMg8opI4925s4S93b4EtHusO6g7ExzET96m62XV6RuOzDBcgYgAAACzcgDT9fzrbC9kLjHw3Ijrbdfz3rTBe1m3duKgw9wFiBJZaKcQ7bmyJbDvG/vLOU/vx8NNZL8yXiol4V2Ta3dW49wNk2AESepJP2oN7UOxVriPczcNq5bmGyZ1ZSVlSJBBkaEdTvR/hXasXrgRrT282xMEE9NK87V8ftYRAz2Wvt8KqDCyJYltAsxScr2xqNaQr8E7O/h1h7ufKq7W2UiARmGpkEAeWlFzw9nGjMQefdtyE0M/vMw5/+Ix0y/wCHt09PKpbHtPtiFt4S6Z1ypl6bwKFkrSYPFe2i/huzjP8AvFf+ZGXmRz9Pypg4RwruFInMWIJPoIA/rrS5/eGZAbC3EB5s6L8oNMXBuMriULKIKmGWQYPqKpzckJQUWDsao71hAkka5bJjnJlgfqJqbg5VHacq6DlbXYn4WJ67jrVu/wAIDsWzkTyyWj9yhP3rG4QD++dyfctc4/gqSi5bvq3usGjoQfyqSorGFRPdVVneABP0qWgCO/7pqSo7/umpKAFPtTjLNgBr5C27jFCTtPjMH1AP0rkr8Om6URWyEnK0T4dYnzimft12zR8RcwVwSFuQECzmO4Ynrr8qrcA4Gbh5WljbViflMAVjLlN8Yo1TjBcmzXhNu6irauG5kXUIzSAdQfENzGnlTZhmw4ZF7q4c5Cgs4YDQ8umlVMTw4IBD5ogAn7/evbOWVMwVJIEb6Eb8jrXVCMlHfZyzlFy10O3DgFwqRoAB8vFXPfatwUrct4kaoQUborHUH5x9RTycTkwGf4Un6Guc3/acuPsPaWycwaGJ5wxylY92YBk61jk6Zti7QpYa8yujIwUqwO2afKKdlxhxjzfZUGUJ7hZcqgiIBnUyf5VU4Z2bcg3Sy2x8I8RPqdh96v8A9mrYJVSTzJO5NPFjne+gy5Yta7DfBcPbF22EulyrqCIKjUGNDPSjXabCi6rI2z2ysjlJNL3Z5CuIUkg5nUiD0H2OtFO3vGvw1liVJBTV/gAJ101npVz0Zw2c8wmEW3eZLollYIF1gtO0j02HXlRLs9xm0+NJy2rMhgsSueMq5tTESIgchSFZ43390tCBAGCoWAIk6sepI5edG8BeZzlyeEj4dPTbSuWKSls65NuOhw4zw+13uVZuBHhtQc0+82p3BMaaGKauxeDt21uC3sSs6RyNKvDb/drGVDtoyBojpO1N/ZHGm6jlgoIaPCIEDNGldso0jhjK2He5XoKzuV6Ct6XMfxt1dlEgCPFpBnpGulTGDk6RWTIsath2UzZfDmiY5x1rfuV6CkU8Rf8AaM5IZsux6TpPp6UV7E44Xe9ILR4TDciZ/r5VcsXFX98vkyh4hTaSX3fwMvcr0Fb1laXLmUTBPoJrE6Tl/a32cWMTj3xK37tlyfGoVHUsABmWXBGw060V4dwyzZUA3WcEkjwAFZJke/p6Hyp27m2xzFBJ6qJ/KvDYtHdUPqo/ShadoTVqmLtrs4Lp0e4BAIJQQZ6Gd6l/2LH/ABPtP+sUx2yB4RpHKIit6rmyeEShiuGp+GayVZkKFIX3oIiR/Fzrm/CfZGuGdsuIvnNMTYGkFYMhgCdN4Eya6li72S2zaeFSddtBXPu1Xai93aphrjrfH7RwCsG3qDEjUzDAAcoqJNJWzSKbdIMf7PwsA3BO/wCy/wBM2lSnseX172J5FNR/3Un4DiXE2UXGvsE33STPkFo6/EcSMLmN5s5cAMI23jaNq0UpVZk4xukHuF9lFs3A7OXK7CIE9dzVbtxwS3jLRssXQupUMoDaSORIkztSt2b4nxFMcDexPfWHMd2VAIzEAR4eWuoJrplzDqxBZVJGxIBip5N7L4paOT8N9l2GthCzvdZfEC1kA6GAI7zy0HOnC1YULAZtBytjTbTR4n9DTL+Bt792mn8I/SsGAt/8NP8AKP0oTa6CUVLsTH4OpM94+pP+GPn/AIlM/AOGLYtQs+IyZEddIkwPnzq3/Z1qI7tI6ZV569KnAim5N9iUEuj2kLjNx++bKpI/mafaT+KSmbMuoJI16kka1v4Z1I5PGK4oF/h3PSifY22uFzIx0eIJ6ydz86Bni4+H71IvFCxUaakaD1rtyQclTR5eLLGEk0zpNZWVleSfQg/HYm3bMM0E6xOsdaE8S4/3b+AZ1Az5iSQZPug9Bp9a87U2FJuMRJW0II3iW0ofw0LibCIt1WCpqEytliBlJnf6bbVm5PpGkYrTbHDBXxctq42cBvqBU9CuAoO4tBZIUQTOmkjlpvRWrXRD7KvFGixcPRG/I1wft1xQ2+IYdhPuMAQY1zAx/XWu6ccJ/C3oknu30Gp9018s9qO0a4q6jWyYtjQnSSTO3ypvaoSdOzv/AAJbos27ilLlt4OoEgH76dBz5V52txEKg0Evt6Kf1rkdr2wXsPYt2LFu2ci6u8nVjJAUECBU59pYxgsrdAS4MwaPdLHLBE7ZtfQjzqelQ+2mP/DLn7a3B3dPzFdMrjHZ7iBfFWFGpNxNPQyf1rs9KHRU+zKysrKsgysrKygCrieJW7Zhmg77E9Og86o8VbD3lAuFhOzANP5fnRispptO0TKPJU+hNtdncFOty63OII0Ankk0W4fYwdlh3agMYglWJ121Io5WVcss5dsyh4eENpL+FTDcVt3DCkkmd1YbeoFT3sSiRmZVnaSBP1qStblsNuAfUTWZtsWO0BuO7C0bDK9rL4nEzLDrtrUnDOE4RLKLd7hrgUZ2zLqfXnrpTB+HX4V+grBhk+FfoKVDtkOGxNlQERrYA0CqV+gAq3US4ZBsqj5CpaYGl6cpy7wY9aU27G2ncl8Jh5ZvE5s2T/1ERJJOvzpvrKAFm32BwqkEWcNpv/u9vX9NK1Hs+wsR3GFnXX8Nb/KmisoAo4Hgdiyc1u1bRogsqAH7VZxOJW2jO5hVBZj0A1NS1q6AiCAQeRoASeLYTHO6Ohcd/lbKSclg2nFxA0bBkzBjzYAbRWyYjHKGfv7ZRzoXZJUjMAvuxHulojY5d5p1Imqp4ZaA0tW9B8K/pQZrH7sW7mKxwVAblubhtkNmQAgOxfKMvuspSJkiNTJqxgb+Oe6pNywbechgpB8JacoMe8g8PnM7ijeEwSdyi5VIyjQieh5+etSJw+0pzC2gPUKJoDh7s//Z"/>
          <p:cNvSpPr>
            <a:spLocks noChangeAspect="1" noChangeArrowheads="1"/>
          </p:cNvSpPr>
          <p:nvPr/>
        </p:nvSpPr>
        <p:spPr bwMode="auto">
          <a:xfrm>
            <a:off x="215900" y="-347663"/>
            <a:ext cx="152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9" descr="data:image/jpeg;base64,/9j/4AAQSkZJRgABAQAAAQABAAD/2wCEAAkGBhMQEBUTExQVExUUGBcXFxYYGRocHBkbGBoVGhwYIh0cHyYeHxojIBoaHzsgJCcpLCwsFx8xNTAqNSYrLCkBCQoKDgwOGg8PGi0kHyUsNCwpLC8sLCksLTQsKS4sLCwsLCwqLCwsLCwpLCwsLSwsLCwsLCwpLCwsLCwsLCksLP/AABEIAGsAoAMBIgACEQEDEQH/xAAcAAACAgMBAQAAAAAAAAAAAAAFBgMEAAIHAQj/xABDEAACAQIEAwUGAwUFBwUAAAABAhEAAwQSITEFQVEGEyJhcQcyUoGRoRSx0SNCYuHwFRdDksEWJFNygqLSJTNEVGP/xAAaAQADAQEBAQAAAAAAAAAAAAAAAQIDBAUG/8QAJREAAgICAgAGAwEAAAAAAAAAAAECEQMhEjEEQVFh0fAyUpET/9oADAMBAAIRAxEAPwDq74u6GYd4Ykgf7u5jeBIMEef61es40DKjZmaBJ7tgNRM7QPrQy5giXcZdySD3dyNfMXdftUfdsSZtsdDMWrg3IO/e9QD8qBJUGhxBYmHiQPcedfKJjzrV+JqCQVuadLbkc+goKlgjwm2xEj/BfXYnXvTGw9CPOro4KWgnJy/duDQR/wDpvEj6dKBl98QDIhpAB1UgaxzIirNDsPgTbDElTIA8IYbH+J2rY8J6Xrw3/f2n1FAmX6ykrtF2yw+CuLZuNibjjxyhXrsTIkabUNse0TD3GCA40FiANbfM+tLkh1L0Oj1T4hint5CiG4CxDxuBlYg7/EFHzpYx3adElmGLyiBIZI233289pqxgu2VtdCmIMmSXykj0jl6UWLZdvdob6JnbCXAIk+IGNAY0BO+n8qmbi1/uwwwzZiWGXMDAEEHlo2o8qvXeJW0sm+zAWwucseSxM/ypLPtkwkmLV8jkcqifq1DaQlGT8xguccxIOUYRp3PjBEZo3gCSAfqN9Ylv8VxAa3lwxKsoL+IeEkjT5f1zoXhvaPauW+8WzeILZQAEmf8ANFeL7R7RJAs3tDB0QQemrbiiw4v1C78WvgKRhWMrLDOJUyRliNeta4bi+IZlDYVlDEScy+EEiZHOJ35wdBWvCe1dvEPkyOh5ZssHy8JMGr/EeJCyB4WcnZViT9SAKYqfqXKykZfa5hSJ7q/9E/8AKjHC+2dvE2zct2rmVZmcogLEn3ttaVo0pjDWUup20ts5QWrhIAP7uoOxHi20P0ozgMet5ZAII0KncUxELcbsgkFiCND4X6x0qzhsWtwSpkDTYj8xQJwwZgqt4mYTN2Nz0uaeoitbFq4WAyMJ01N3TlP/ALp08486BbGWsoQOF3ANCuk7tdPMEfv+Wte4fhDBgWIiCDle7Plu5FAwlf8AdNSVA1oKmUTAAGpJP1OpqegDlXtHwCFmciLufwD4knxfQ/f1pGwt0q6suUlWBhjA0O3kaZ+3Ham3exj2GlDhrjgFAZJMSW01Go0oWmBd2DhC2o8XdMCfXka55W3pHRGlHbGv+0mx5QQtsKndgM8SP3jO2vIUZwfCXRAveoYgQGD6bamBSzgMC9qcy5Z2UkGB5+p5elHeGSrsxEAhQDGhgsa64x0m0cc5bdMKdpR/6Le5/sW/OuJ2xXdsbixb4W9wgMBbJIOxE7HyriuHwmFEhXuR8KrIHpA+1c+V0zpw9DD2X4/3OHu2TblrkqjgggA7k8wY9dYpn4VwS8T3ggBwBJZCpAmDG88vtypX4fwrKudLYy7hrj6kf8qj8zV21ZLEnKOQAUTAka1pBS/Uzm43+Q64Kwy3kzZT4uQPKiPHYEE7CB9cwH3j60KweMzXrfm35k1nb3jVq1bazcmb1pgCGC5RJGad5Eg6Vc6iZ47kcs4ngFw9+5aBBCNAP8J1H0mPlRPs7xW7aR7KXAUuE5pXUA8gf15TVbh+GN5lUKMRl2JWPq0gRTMvBXQa2UUDaCB+W/zrCCldpaN8jjVN7L+DwmHUZ2dgQNYt6gTtmG4pt4Hh1TOFJIkbmetJ9uwWQrI168+UetN3Ab2bP8vvmrrmqRyQdso3UXO3hU6mdMNrr7upB8Xu6617ZCo0gqGA3Aw4PIdZiKJHFJJmy8gke4DOp109J+YqXBm3dEi0V299MpM686xNrQO/H3PjboBOH1JJPxdCPtVy1xZm922WI0ID2yfXRquHCJ8C/QVvbsKuygegAoGQC8zIcyFNtCQZ26E1aqO/7pqSgDmvG/Z6Dj72JtPcXviC6G0zLm8PiVgRoY2Pn6UVwfA3QQC8TGtp/wCo86M8e7UrhUuOUZxbUsYIGxAgeetLH98Vr/61z/MlLlwBw5hEdnHusfEVI+K2wHyJ3qxb7I3Rp3qx6HT71YtdrwcOMQbRCEqILCZb5RpVfCdvEuEgWiMrFT4l+o6gjWr5sj/NBTivB7T4G5h3zG2bZQx70RuPPnSHZ7CKoIN7MOc2XEjloDvpy610rv0e1m95GEwRMg8opI4925s4S93b4EtHusO6g7ExzET96m62XV6RuOzDBcgYgAAACzcgDT9fzrbC9kLjHw3Ijrbdfz3rTBe1m3duKgw9wFiBJZaKcQ7bmyJbDvG/vLOU/vx8NNZL8yXiol4V2Ta3dW49wNk2AESepJP2oN7UOxVriPczcNq5bmGyZ1ZSVlSJBBkaEdTvR/hXasXrgRrT282xMEE9NK87V8ftYRAz2Wvt8KqDCyJYltAsxScr2xqNaQr8E7O/h1h7ufKq7W2UiARmGpkEAeWlFzw9nGjMQefdtyE0M/vMw5/+Ix0y/wCHt09PKpbHtPtiFt4S6Z1ypl6bwKFkrSYPFe2i/huzjP8AvFf+ZGXmRz9Pypg4RwruFInMWIJPoIA/rrS5/eGZAbC3EB5s6L8oNMXBuMriULKIKmGWQYPqKpzckJQUWDsao71hAkka5bJjnJlgfqJqbg5VHacq6DlbXYn4WJ67jrVu/wAIDsWzkTyyWj9yhP3rG4QD++dyfctc4/gqSi5bvq3usGjoQfyqSorGFRPdVVneABP0qWgCO/7pqSo7/umpKAFPtTjLNgBr5C27jFCTtPjMH1AP0rkr8Om6URWyEnK0T4dYnzimft12zR8RcwVwSFuQECzmO4Ynrr8qrcA4Gbh5WljbViflMAVjLlN8Yo1TjBcmzXhNu6irauG5kXUIzSAdQfENzGnlTZhmw4ZF7q4c5Cgs4YDQ8umlVMTw4IBD5ogAn7/evbOWVMwVJIEb6Eb8jrXVCMlHfZyzlFy10O3DgFwqRoAB8vFXPfatwUrct4kaoQUborHUH5x9RTycTkwGf4Un6Guc3/acuPsPaWycwaGJ5wxylY92YBk61jk6Zti7QpYa8yujIwUqwO2afKKdlxhxjzfZUGUJ7hZcqgiIBnUyf5VU4Z2bcg3Sy2x8I8RPqdh96v8A9mrYJVSTzJO5NPFjne+gy5Yta7DfBcPbF22EulyrqCIKjUGNDPSjXabCi6rI2z2ysjlJNL3Z5CuIUkg5nUiD0H2OtFO3vGvw1liVJBTV/gAJ101npVz0Zw2c8wmEW3eZLollYIF1gtO0j02HXlRLs9xm0+NJy2rMhgsSueMq5tTESIgchSFZ43390tCBAGCoWAIk6sepI5edG8BeZzlyeEj4dPTbSuWKSls65NuOhw4zw+13uVZuBHhtQc0+82p3BMaaGKauxeDt21uC3sSs6RyNKvDb/drGVDtoyBojpO1N/ZHGm6jlgoIaPCIEDNGldso0jhjK2He5XoKzuV6Ct6XMfxt1dlEgCPFpBnpGulTGDk6RWTIsath2UzZfDmiY5x1rfuV6CkU8Rf8AaM5IZsux6TpPp6UV7E44Xe9ILR4TDciZ/r5VcsXFX98vkyh4hTaSX3fwMvcr0Fb1laXLmUTBPoJrE6Tl/a32cWMTj3xK37tlyfGoVHUsABmWXBGw060V4dwyzZUA3WcEkjwAFZJke/p6Hyp27m2xzFBJ6qJ/KvDYtHdUPqo/ShadoTVqmLtrs4Lp0e4BAIJQQZ6Gd6l/2LH/ABPtP+sUx2yB4RpHKIit6rmyeEShiuGp+GayVZkKFIX3oIiR/Fzrm/CfZGuGdsuIvnNMTYGkFYMhgCdN4Eya6li72S2zaeFSddtBXPu1Xai93aphrjrfH7RwCsG3qDEjUzDAAcoqJNJWzSKbdIMf7PwsA3BO/wCy/wBM2lSnseX172J5FNR/3Un4DiXE2UXGvsE33STPkFo6/EcSMLmN5s5cAMI23jaNq0UpVZk4xukHuF9lFs3A7OXK7CIE9dzVbtxwS3jLRssXQupUMoDaSORIkztSt2b4nxFMcDexPfWHMd2VAIzEAR4eWuoJrplzDqxBZVJGxIBip5N7L4paOT8N9l2GthCzvdZfEC1kA6GAI7zy0HOnC1YULAZtBytjTbTR4n9DTL+Bt792mn8I/SsGAt/8NP8AKP0oTa6CUVLsTH4OpM94+pP+GPn/AIlM/AOGLYtQs+IyZEddIkwPnzq3/Z1qI7tI6ZV569KnAim5N9iUEuj2kLjNx++bKpI/mafaT+KSmbMuoJI16kka1v4Z1I5PGK4oF/h3PSifY22uFzIx0eIJ6ydz86Bni4+H71IvFCxUaakaD1rtyQclTR5eLLGEk0zpNZWVleSfQg/HYm3bMM0E6xOsdaE8S4/3b+AZ1Az5iSQZPug9Bp9a87U2FJuMRJW0II3iW0ofw0LibCIt1WCpqEytliBlJnf6bbVm5PpGkYrTbHDBXxctq42cBvqBU9CuAoO4tBZIUQTOmkjlpvRWrXRD7KvFGixcPRG/I1wft1xQ2+IYdhPuMAQY1zAx/XWu6ccJ/C3oknu30Gp9018s9qO0a4q6jWyYtjQnSSTO3ypvaoSdOzv/AAJbos27ilLlt4OoEgH76dBz5V52txEKg0Evt6Kf1rkdr2wXsPYt2LFu2ci6u8nVjJAUECBU59pYxgsrdAS4MwaPdLHLBE7ZtfQjzqelQ+2mP/DLn7a3B3dPzFdMrjHZ7iBfFWFGpNxNPQyf1rs9KHRU+zKysrKsgysrKygCrieJW7Zhmg77E9Og86o8VbD3lAuFhOzANP5fnRispptO0TKPJU+hNtdncFOty63OII0Ankk0W4fYwdlh3agMYglWJ121Io5WVcss5dsyh4eENpL+FTDcVt3DCkkmd1YbeoFT3sSiRmZVnaSBP1qStblsNuAfUTWZtsWO0BuO7C0bDK9rL4nEzLDrtrUnDOE4RLKLd7hrgUZ2zLqfXnrpTB+HX4V+grBhk+FfoKVDtkOGxNlQERrYA0CqV+gAq3US4ZBsqj5CpaYGl6cpy7wY9aU27G2ncl8Jh5ZvE5s2T/1ERJJOvzpvrKAFm32BwqkEWcNpv/u9vX9NK1Hs+wsR3GFnXX8Nb/KmisoAo4Hgdiyc1u1bRogsqAH7VZxOJW2jO5hVBZj0A1NS1q6AiCAQeRoASeLYTHO6Ohcd/lbKSclg2nFxA0bBkzBjzYAbRWyYjHKGfv7ZRzoXZJUjMAvuxHulojY5d5p1Imqp4ZaA0tW9B8K/pQZrH7sW7mKxwVAblubhtkNmQAgOxfKMvuspSJkiNTJqxgb+Oe6pNywbechgpB8JacoMe8g8PnM7ijeEwSdyi5VIyjQieh5+etSJw+0pzC2gPUKJoDh7s//Z"/>
          <p:cNvSpPr>
            <a:spLocks noChangeAspect="1" noChangeArrowheads="1"/>
          </p:cNvSpPr>
          <p:nvPr/>
        </p:nvSpPr>
        <p:spPr bwMode="auto">
          <a:xfrm>
            <a:off x="368300" y="-195263"/>
            <a:ext cx="152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2" descr="\\10.0.0.4\transit\rachi\lavage des mains chirurgical\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1" y="2138196"/>
            <a:ext cx="1492140" cy="110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10.0.0.4\transit\rachi\lavage des mains chirurgical\Image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875" y="2209123"/>
            <a:ext cx="1746967" cy="12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10.0.0.4\transit\rachi\lavage des mains chirurgical\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4748" y="2339565"/>
            <a:ext cx="1512168" cy="103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10.0.0.4\transit\rachi\lavage des mains chirurgical\Imag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760" y="3447012"/>
            <a:ext cx="1535281" cy="10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\\10.0.0.4\transit\rachi\lavage des mains chirurgical\Imag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4529" y="3490106"/>
            <a:ext cx="1552588" cy="10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\\10.0.0.4\transit\rachi\lavage des mains chirurgical\Image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888" y="3435515"/>
            <a:ext cx="1557864" cy="11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\\10.0.0.4\transit\rachi\lavage des mains chirurgical\Image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850" y="4965557"/>
            <a:ext cx="1527191" cy="104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\\10.0.0.4\transit\rachi\lavage des mains chirurgical\Image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53706" y="4869819"/>
            <a:ext cx="1610182" cy="123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93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FRICTION HYGIENIQUE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64010" y="6128628"/>
            <a:ext cx="1847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AutoShape 4" descr="data:image/jpeg;base64,/9j/4AAQSkZJRgABAQAAAQABAAD/2wCEAAkGBhQSEBQUExQWFRQVFhUXGBYXFhUVFBQYFxQXFRYVFxYYHCYeFx0jGhcYHy8gIycpLCwsGh4xNTAqNSYrLCkBCQoKDgwOGg8PGi4lHyQsLCwsKiosLCoqKiwqLCwpLy0pLCwsLCwvMCwsLCwsLDAsLCksLCwsLCwsLCwsLCwsNf/AABEIALcBFAMBIgACEQEDEQH/xAAbAAABBQEBAAAAAAAAAAAAAAAAAQIEBQYDB//EAEAQAAIBAgMHAgMFBAkEAwAAAAECEQADBBIhBQYTIjFBUWFxMoGRFCNCobEHUsHRFRYzU2JjgpKiQ3Ky8CTC4f/EABoBAQADAQEBAAAAAAAAAAAAAAABAgQDBQb/xAAvEQACAgEDAgMIAwADAQAAAAAAAQIRAwQSITFBIlFhBRNxkaHB4fCBsdEjQrIU/9oADAMBAAIRAxEAPwD3GiiigEomgmkJoBaKjYfaNu49xEcM1ohXAMlCVzAN4MEH51JoAmiaa5gVQbL3oF27kgRmygjXXKWH5CquSXDOkMcpptLoXzPFVWxN4RiASFKjMyrP4svU/wAahb57Xa3Z4VrW9d0A/dWYZj8tPeqe5tH7Fh7FsD73KSF8u/ID7CST7VynlUZV5dTVi0znjuuW+PuzX4vaqowSQXPaYgeSe1RjtolXKqPu9DrOYjUhPOnes4bPBVQDmxOI1L9YEc1wjx+ED1FOu2TZUWAee4J0ElLYP15m9fNV962zotLBd/3u/gbVLgPQ0+q3ZRguJE5ogCBooHT3qyrQnZ58lToj7QvlLTsOqqSJ6SBVf/WNFUZgxORXfKpKrmE61ZYyyHtupMBlIJ8SOtU93YoKQt7KjIqvGUhsoygg9qyZ/fKV4/L/AH8Ex29yzxe01toGaTmgKAJYkiRAqrG8Yy3S0rD5E5TmkrOqk9QZ8VY4vZ3ERQGyshBVupBGnT1qvOwlIIN3M7PnkhfiAykZe4qmb/6N3h6fj99CY7e51w23ra27cs7sSVnLzZljNIHTqKE3gCsyuCx4jqgRSSQoUkHXrrTH3bm2EzxqSYRRM9x4I6A1It7EAui5mMhnaNI51CkflVEtTwuO35HgI39YRxfFnh5ySpnqRHXTx061Jt7y2SjNJGWJBHMZ0EAdZrku7SwQWJBt5P8AlnB9wf0pLW7QCsGaSYghVUqVMgiO/miWrj5d/n+9A9gmM3hhAyowOdAQykaN4pcPvCAoLyzFnACIZyqxElSdK7Nsh2WLl0tzq45VEZe2nmuX9XogpcKsM/NAMh2zEEeh6Gpa1O7cvt/tDw0db+8dpY+JgVzyqzC6yT4iKkYvayW0V2kq0RAmZEiotvd5QIDH+ya2fWSSW99TSbT2YxtWkSeR010kAaZqveoUW3V1xXmR4Tp/WG3kLQ0hgpTLz5iJAj2pBvHb00eS2TLl5s0TEVyG7vxMbhN0sHzwNCBAGXpEU7D7vZXDm4WYPnJgakrlI9qreqtcKvt8+v0J8Jbg0tIBS16BzCiiigCiiigCiiigCiiigEprrII806igMjuTsZMLiMfbt2uFaF21kAUqrDgLJUn4tZk66z3rXUkUVLd8kJUU292P4WEuMOpAQe7HL/GstbcYHBLeiQhzaEEFspABPqSK0W/WzhewN1SNVAce6MGH6VldoYtF2XwnXNxeUCYIPUGseW1O/Q9rRwUsKS5uXK9KI27WNkPir9yWOpJ1MToijxroKn7MVcUz4y/AtqOQfuqJgD1JP51lNj7AZLi2bjSXA9vatritlMr27f8A0gFyoO765mbzpEeOtY4XVvovqz09TGEJeF8v6R9CVgcNlnElQAV/EfgtrqqDx1J9zXXBlc13E3fjjNl65UX4FH6+5NcdvYgG7awg10W4/giSEHtKz8qk4q0b95cPqLdtQ1wj8Tn4EB9PiPyrVF06Xb+zy3ytz4v/AMr/AE77tYdlCZ5LEMxmT1I/UzWhmvOt19oNexOIusbpth8lvLOgTlgkddZOvmtbhduqWCNmVydAwgH2NdcWRNGbV4Jqb/aJm2h/8e725G/Ssq+YWXUvKKlg5SFjnZTrpW1BkU3hDwPpXLPpfey3XXFf3+/wY4ypUUOHxjG6Q9/hkPkW1Agr+E+dRrNVmEZkvNHOynFESBOZQNfnWy4QmYE+aXhjxVHo21zLnz59PX0J3mRu7ZuLbbJe4nIjloA4bF1BX2gnQ1c7KvXBeuW3fPCo8kAEFuoEdqtOENdBr1060oQdYq2LTShJSc2/Tmu/q/P6EOSa6D6KKSa3FBaKSaM1ALRTc1GegHUVy+0LOWRMTHePMU/NQUOopuajNQDqKQGloAooooAooooAooooBDRRSUAtR8bjUtKXdgqjqTXdhUG9stWbO/MR0noPYVDvsXio34jK7xbevXrTi0pt2o1YjnYRPQ/COnUT7Vkrm0Bcwtofitwe+s1t98XCYN40JHavJ9jX8yKe2qn0g6V5eoclLl9j6r2djhLFuSqmaDZQu3cYjr7fp1+Veh28Tw1uXHExdyp9FGnzmspukuUXHHXMAvvBH8a018BmRD8KCT6t1Jq+DiNmbWyU8ijXCLW1gLZui9HOUA1/dmR+tY7efeA4HD3o1v4i9cCeQsgZtPA6e1azZxKtddjp2noAB2rzHaO0PtO1Szr9wIQMV0ABJJBOnU13zSpcdTNo8W/I9/MUk/lykavdnZNyzaUWXtyqiQSdS3MST5161dYTGXnluGjjpowIEaaTULB4SxmhFF1gJlXZdDPZm/jVrgdk2CSRbZWBghmaQYBjrBEGq44OqTOOoyptuS5fmvzZNwCGC0ZQ0cvYRM+x/lU2mqsCKdWxKjy27YoooFFSQFFFFAFNp1JQDDdExInxOv0p015xj8Xg7m2xZRrSYi3dtXbt2433zvw8tvDYcEzBUy0cvMdCWJHobNAk6AVLVELkLtwKCSYAEk+Kqtp7w27arlIZ7gPDXz/ibwo81n95dt5lZjrZWAlsaHEPOh/7QY9OprKbP3cuuzX8RcyhpZiG5VWSco9B09ax5NQ09sT2NPoYyjvySr96f6arZ+Jcs11W5QZe8TAuN0yoDplHQHx9a0NnbYNuRrlAzMdF7T21+VeaWsacRci0rnD2iMiHMuYQAbrd5PZfHia3WHw5dVzNnYKCqLKBdBlnv9TVMWR9EdNVgjGnL5eX7/CRpMLezqGiJ1/lXU1VbPxNxngjRVE+AfEnUmata2Rdo8eUdroctLSClqxQKKKKAKKKKAKKKKASKKKKAKQilooDCftBQlRbmAdZHfqI9ayeJ3HfC4ZLzaF3ClNNA3RifOg0r1q5s1WuC42pX4Qei+seagb34XiYRh1hrZ+jisWXT3um/wCD2tN7QlDZijwr5MvsSyQjNHwFmI85UnrTLW9bEW2+z/2jOCVedAiOpXl5pLhSOxDdYrZYPBC3aMieU8umumo181RYXe5mticKyNlAC6kAhnVlUhYIUKpkaHOK0afFtjyrMep1TlkddClx+8tzEnhYe2SsgXGDEBdJAnKepkekGtbu7jhcNy0LHCS1CrJUlhqPgGq9JE9QQfatwe0mwVmxmsFnvkXLoQlmUvcRTHLL5eID25UbxFd9nb6tcVi2GdGDZQpJOachBBy/uOCfBBHUV1jDjdRmzZbe1PhF+2zLZbMUWfMAH61JVAOlZrHb2XraufshdliFF1QG+8ZWl3CqsKAeupMVplMim2jnub6sWKKKKECiikpaAKKKKAKQilpKAiY7RWywGjQkd/Neabf25cN0Yc3CwJm4AdMupCn3P5TWk/aLttrFnk6mvLtilnLXXJLOzDWZ0MRr715+py87UfR+zNIvd+9lXoajJxhmYnPcuBF/w2165fArZWMHaunhhAbdvQTrmbuQOmnmsvsDBZmnXl0B9T1itfaw4GozHtC9h6ntU4FatkayST2p/Arsfsu/qmHKWg2huBczgdwmoC++tRdm4E2XKBmdl65dSSepduvXtM1Y7wMt23wVa7bGhJski516aAmDTd3N3ikn7wCdC5h2X1AiJ9fNS4XJbTMsrWN739OWXuBxgMJGUiBGg7TMT0qfXK1YVegj9T8661tSaXJ5MqbtDlpaRaWpKBRRRQBRRRQBRRRQHNl9aTIfP5Cm4y6VRmVDcYAkIpUM5A0UFiFBPTUgVUbrbfbFJcLoqPauG23DuC9bLAAkLcyrmImDoIII161NCy6CetGT1p9c710KpZjAAJJ8AVBI7J60jWwRB1FVuxtoNdDMwyhjNtTo2ToCR69an4nFLbUs5CqOpOgFVUk1ZaUXGW3udQKCK4YPF5xOUroCJ7gzHt06VIqUVaadMZwtZ79J7x4pwFLXDHYxbVtrjnKiAlj4AqSDsRQBVRutt04uxxjbNo8S9b4bEFl4V17XNGk8skCYOknrVxQBSZaCai/0mhMKcxmOUgx57+naobS6kpN9CWKJrml4Hof/AH2rpUkBNE0UUAtIaWkoCNisClz40Vo6SAa8t3kw6pjDbQAKGJgAACUSenrNetGstjN0eJea6TqWJA9O1Z8+NzjUUel7PzxxTbm+K4KrB3+Fb0BJEaeWYgD8yKmXdj468h+9SxymFEnX1iP1NWtvYSovMeVWDE+ic36gVCwn7QLLNcDJcXJcCjlzEobdhxcIHwicQgy6t6dYY8La5JzazxXCvi1ZVbvbAxmF0cm5mfMzrcJM9JykRHpW7tHlE9YqiO+2H+znEc+QNlIKgMvILksCeUZCG1IInpOlJZ36w7XkspxGd3uW1AURmtPctvqToAbTmfArtjxbOEZM+oeZ7pVfoaAUpqjxe9CW73DKOeokZeZ+TlUE+GkloGnepGx947WKnhZiuS24YrlDrcUMrKDzdCOoFdKZnstlpaRaWqgKKKKAKKKKAKKKKAj43C8S2yEsoYFSyMUcSIlXXVT6ioGwt3xhuIeJcuvcKl3uFMzZUCL8CqOg8VbUlCAJrF7xbwcd/s9jmlsrEHQlTDA/4R09T7Grzb+1eGFtp/aXSQPCj8Tn2/WKw2KxNzCutrC8MKxA4hUvcPnmJ1Y9ZismfLXh+Z6uh027xtc9vL4mmw+KsYZ5a6xIEczHMzCQQqnsPp4706/jOIjXLo5DGWT92o0Mgfib1jt9avEbEt2fvXtPcudyQW18x4mmYPGfa5Q22W0DJZhlzxrl16LE1y3yvb9Dv7iLXvE783x9DT7O2yrAheaGh2HwhjELPcwRoOlXIrK4TaFo4grlyhWEKpkSBlzlQNdPkI81qlrXila6nmZ4bJdKFqLtLZtvEWjauoHtsVJVuhysGU/JgD8qlUx3AEkwBXUzlbsDd21g0ZLWaHuXLhzGTNxy5A9BMD0AmTrUvGbRt2gM7BZMAakn2A1NZjG78LL5dEU6N3f1EjQfrWQx+9nE1ALGe5JjXprWXJqox6cs9XT+y8uTmSpGzxv2q5cYBw1lpjQ2wBMgE9W/Kq7bWEuJaDIxLKdLaDrIK6RJgAk1YYe/bxKgW2cNl6KzII9lIHzrgcVbsgcMM7AxlVSvoSXeB89TXCUVPmztjcoNRrldq6/ENibzB1VHGqwCxJDSNfcfOtLhcUS3XMj6q3g91P6g+9Yba2zixv4tWykBCbYAywsAy371WGwd5lIyzmX/AMdPNMeZwe2b47MZ9LHJHfiXPdeT6m5oqPgsSHHWSIn5iRUivQTs8VqnTCobceTHDjtObpUyipCdEIcf/K/503LiP8r/AJ1PpDQtv9EQWW+f7r/nUG1u+qxGHwgg5hFoCGgLmGmhhVE+APFP2jtbLcVVYCZWewYEGD39KZgtrsobiMGCNlaBzIfXtB8+Irn7xXR22Sq6R0/ofkycHDZJnJk5Z85YifWlXY8XOILOGFySc4TnkggnNE9GP1NWeHxAdQymQdRXSK6J33OLlXYqL2xsxYtZwzF4zFkkvERmJHN0HXwKfawVxCWVLClokqpBMCBJHWKtIoig3+iGYYNl5on0mPzrrSCloUCiiigCiiigCiiigEqn3jxdxLf3bBSerESQPQHSrevPf2p7e4VrhqedxAHvpXDUT2wZs0OF5s8YUU5xT3DmLs7u4VWLE8o6x2EmdBVxgsAqEXbgzEMeGvckaZqhbD2cAU/y0Hjqdf0q7e9l0iXPp8A8D1rzoL/sz6DPOv8Ajh0+RZttLMIkkxJUfCg/xMaz1jEXWvFERisGLxHKT0AVep9+lWyYW4yrlIVJBZe7HuT6VVY3FtxSwzJZAP3siM2oChOvzOld8srpsxYYpXGJLwptreW0mlw/2rHV3kjMunTqdewnpW2UVmdzsOjK14KczEAsxDO2kkk/hH+H+daetWFeGzy9XJOdLt/YhrK7wFjdHEM2xqE1yE9iw/F5106Vq6gbW2cLqERrGhq2WLceCmmnGE05dDyveG2GdnA0/jGn8KzHGhiY+nSt/tHZpRhbYEkzoJJPL4Fcbf7P3CybbewK5o9p6+leM8c2+h9hj1uHHBKT+BB3T2tdS6AGVVbTXWt1jDlCnIt0nq5OVV8kxJPtXnjYAK5Xhs4mJko6/wClgKssJsHFXTFsXAk/iYhf9zD17Dt1rthnKK21Zk1eLFkl7zco/f7l1iMZaRGNwG6xDAW/wajsvT5nWsJsPEsCyqsQTOska+fyrYY/9nt97BXiKCSMyJ1YDpNxtTHjpVDj92rmFAt80xm7EtrHxDTSIj+dM8cj5aGly6dJqMrbNturjmyAk6/iHkeR6j9K1ytNeY7tXGtXUOoDR1n516anStmknuhXkeJ7RxKGW13K7b+0XsoptgFmfLGV3/6bvoqcxPL2qlt7x43q2EKgMQyhXc21khSGXS9m0bkHLMHXprCtJFbbPMZjX3n2gFB+xSxuZSkPyLD5XzdHz5U6f2fE5pymrvd/aV+8LvHtG0Uusq6EBl7EEmW/7oAParcCijaFGI2nhuHiryM2RL4D22Pwi4COv+pR9aS/vCCrlbf3iAW7oiQ2uUyO4B7+tdd/sHnvYRuwZ1PbrlYf+JpGxwtM10orWmVc+U5mPLDNA8QK82bam4rj88/2e7Cp4oSat109Vx9UWGyMS1sqD/ZtbDqP3RpmWe5WfmPatIprLWdoK9q1ltlrZ1VydV10B769D+dXeExWUrbYRIlCehA/DPkD69fNacUlVHnaiDu2qGby4i6mEvtZKi6LbcMsyqociFJLaQCQdar9ydoPctXVu3Lr3bN027nENlirZEfKrWUVWXK6npMkjtV9iMMtxGS4qujAhlYBlYHQhlOhB8GmYHZ9uymS1bW2gJOVFCrJMkwO5OpNab4ox9yQKWkFLUEhRRRQBRRRQBRRRQDWrx/erZ1y5jc90HKGMT0hZb9AK9hIqg3m2Sbw0AMKR82Ik/QVm1OPfD4Ho+z9R7jL8eDNbqXQVzHWT9YqbtG/dzhMPaNxieY/hWRm1bp3rlsfYzqAIIiT+VafY+z8tgg6G4WZiPi5tBr6KAPlWbDjco7Xwjbq88YTc48+nYqtibFY5jev5nnLltmFQ5Q2WfxGCD7GpLbDwjKpZsynKRLwGzwF07zIj3qFY3Hw9rK3GPIwuAngiCi2VLCF5SRY5mGpzOCekQcNuVbuXxcNy21oKhtkcN3cg4d0ZpWNBYgfFo7Rlr0Fgx0eQ9Vmbu6+HBtMDhkRAtsKFHZenrUiqbdrCWbOHi1dz22PEDEjQPER6eJ81ZW8YpLDMJUhTr0YgMF94IMetWquhwbb5Z3oooigGGyJmBPmBP1rnfxSJAd1XMYEkCT4E9a7xVZtbYvHe0S7IEJJCgc4IAyknoNO2vqKIMkJjrTSRcQwYMMpg6aHwdR9RXNdt4cgkX7UASYddASAD18kD51X4fcu0k5Xuc1w3G1WXPLyscuoGRNevLqetc724WHZMhLxAgypIKizlOogkGwh1HWfNTUSOS6G0LZzQ6nKMzAEEgRMkD0qBtDGYYm2l5kDPJRWIDfAzEx2GVG9NKTC7qWrZulSw4qKhAIUBVULplA1gASflFO2luxavvmctquUqCArclxATpMhbrdD48UpC2ug23isIpAz2xAEEsMsHP0J0J5G6dINTMJtizcMJcRiSwABEnKzK0A66FW+hqh2luCtxYS86s0h3IDM4YXRciCoRm4rajppAqfh9z7KX7d8M+e2bhXURzm4YMCWA4rwCY1B6gEFGKXBLlJ9S6eY061iNo4+7xsrXG07DlX6D+NbXijzVNtbZYuMCuWe5Pb1gdfaRWXUQlOPhNujyQhN70QkxIKTGoH8KhDb4YEZmX2Ygj865ba3KuXUGTGujDsAFQ9Okcw+ZNZDa2yL2FIFx8xbo5IUPHgyZPeCBWPJ72C5R6+nx6bL/wBufI0O093sTc+8TFPcQc3CZpE9AVM9ar8BtO2lwZwbV0crAgw09QR2mm7M22LQV+KHAOvNoD4bxU3bG3sNedftKIqkEC4CJPSCtw6Eehrk0pcp0/Xk0Jyi9klcfRU/l3LTZOJAc5X5G0Kzywdcyjsa0RxgyqD1EZWPYjoa8sdvs5BtPxLLAsGEkIJgBmHKdO4q0wW2muECfGk+9Xx55Y1taOWfRxy+NPg9RwuJDifqK71n9g35XX6+PSroXx5r1YO1Z87lx7JNI7ClpqNImnVY5BRRRQBRRRQBRRRQCUhFOooDmLQ8UXbWZSvQEEaaESI0rpRQGUwX7OsPbXLmdoVVBfKzDLMkEjQsDBjQ6+TTsL+z6xbywzkrdW7PKDmS1btKDlA0i3Puzea1NFW3MikZFf2cWo1vXToghuEVhFCKrIUyuBBMMDqx8CHv+zyySTxLwY3eKGzAlWzMwyyCABnIiIgAdK1dFNzFCClooqpIUUUGgCiuZIn/APacRQDqKbSUA+iuN2+FEsQoHcmBUU7VSFMNzEhYBJb1A6x61VtIsot9ETjbHgfSk4Q8D6CmWrubyI+tI+IUGCwBMwCdTHWBVio/gjwPpTL2BR/iRWjpKgx9a5PtC2BOcRBOjAzHWI6/KlXH2yJzrBj8Q7iR7UqwnQn9EWf7q3/sX+VKdk2YjhW48ZFj9KlLS1FItufmcPsSZcuVcv7uUZfaOlNXZlodLaD/AEL/ACqTNQcPtuxcbIl60z68q3FZtOugM0ojc/MlLh1HQD6CncMeB9KWaJqSAC0tJNLQBRRRQBRRRQBRRRQBRRVLvRaxLWYwxKsSQxBUOFKMBlLaDnyyesTGsVKVugXM0TWF25b2jYNr7MztaAti4DlvXGa5eBuOpeWGUGBPKFJJ6aS72F2ixBF3KA9rTLbLZVQliQpUEloDCY6wKv7vi9yIs180TWVxGGxr4bEqWOc3lNkqVttws6Fl5W0MBgJbXyKgW8LtMBFzHIFYEZkLk53ZGzliwaBbWJI5m1NFj9ULN1NFZPZljHDFI1xybRRRcVjbK8qXOYBdVuFjbnLykZtOlasVSSruBaKKKgkKQ0tBoDzfemzeG10cIzoFwYtLw7jAnj3BfKXVOWyy22zNIOZRl7zXooNKRUDbOPNq2COrEKPSQTP5UnOlb7CEHJ0u5B25tFyTZsfHoXc/BaUnWfJInTt1qGd7UUCzZJvXZKz+AQT8Td4HYVwxIZMPcayVafjYybsE85juYqnw+8OCtZgQGbpxEleWNfYx4rz55mnd1f7wezi00ZRra3Xl5+v2ReWbLniG4wxF2ACBqlsEdMg/TqdKkHDAD7tmlRzXCdB0kKD3j6VX2LmijDPkssczwuVwB2BOmvnrU84sGQVAHQAwY7B2ymSYnT2171eFPqc8icX9un0LTY66N1HQQeugmW8kzJ+VJjt3rd66Lj5swAXQwCFLle3bO3TzrNSMCqqvK2buWmST3JqUDWyPCPMnzJmav7kIbiMjZVGQOIJZhb+EKZhfXSkP7PML4aeJxAc3MrZmbkcjMurv0P4iOmlaeir7mUpAogUtFFVJENUOyMIHxV+9EcM8C2CgUACGuuuknMxCk9PuxHrf0kVNkUZPau+D2r1y2mHN3IQvKzSJtq/EeEIW2JgkEt05YM1xv76XlGb7PpMSzMEIUXzmQi2SQ/CXLIHxj569LCgsQoBYyxAALEALJ8mAB7AU3E4NLgAuIrgGQGUMAfOtTa8iKfmZXE734hBcjCgwzhPvHCsEu3LcueHylgikATOfv3dgN6b5xItXLQytdurmXiZlUNFsZckHTUtOg10Fa2KIpa8hT8wFLSUtVLBRRRQBRRRQBVNvIl1rai0SCXIaDBg2rgXXsOIbc+1XNUe9OzsReS2MNc4breDluxUI4ykfiBJUEeDPUCrR6oFVh9h46zZC28RnYlWOYSBJtpcROIzsIQO4liC5E6aUtrZe0Bez8bQvazBlR5tqvMgUMoQkkksJ17EaUuGwO0g6IbiraAUEjIzwFww0zLqZXEan99evZuFw21hcQNdtG2LzszFFLvbLJkt5QVCgA3BmBJ0SR1rtb84/v8EDbGG2pCi5cRua7mhUQujoMnQ/d5GLAAZiQFJaZks4PaXBVTcVXhQxGRgoVGHIWUkycpJedZjSu+8uwcVcF/gXWBcWuHLlVVl4gI5SpCiUbQySNZAg8MRsDGzdyXOVrttwDdZGYI+YgMA2VTygqAJAjzJNNXx8gS9m4fHtiQ18pwQbZyqQCrcK8lwSNWUs1thPQz4k6eoGwc/2e3nnNGszPUxM6zEddasK4ydskKKKKqAoopCaADWT31x2V8Onku3+0Af/AGrVFqxO/Nprl62LS53to7EDsCV7+YB0rPqm1jdG3QRTzq+nP9E7BW8gJOoI1HodK84w+CNnGNkQkMWAEBoBPrpJj5VpsJvG3DhlIbprIA9TUPHbcs8Phooe8+gI6ye89o7RXmScZJUe/gWTFKVq74/JLwO0Loc5rJdY/vkTL51UzV5sXG28zBuJbdzIDZssRoA7Eq/moG7O47rbzYm6xcgaALp7mJmpO0sXdwgRbn3loyoeJAjorCO4/StEYzglKS4MWeWPLN44NN+lq/h2/ou9pXODYZmZZ7EqF69F0P51nN1N7nzMl4kpMr3a36eWFVe8mKu310ACAdD3+VZuzee23Ug/np61zy6lqacei+po0+ghLDKOTlv6Hudq6GAKkEHoRqKdWF3U3kjlbQeP1YfPtW1W+CJFelhyLLG0eBn08sM9rO4opqHSnV1M4UUUUAUUUUAUUUUAUUUUAUUUUAUUUUAUUUUAUUUUAUUUUAgFLRRQBRRRQBTLoMadaKKAj5X8D61EbZ7iSoEkkkk66/8AoFFFHz1LqbXQz20tz7zggZST3Zv0A6VM2FuVbwuqIC8CXOrT6E9B6CiiuMMEIvckd5avLKO1vguxYuen1rlidntcUq6hlPUE9RRRXfqZ9zXJk8V+zy4DNpzEmFZugnoG/nUG9+z/ABbGTk/3fXtS0VklpscjdH2hmiq4JGF3IxVuIyH/AFeOlajZ2z76rDgA+jSD6+nyooq+PDHG/CccuqnlXioucMpCgHrXWiiu5lCiiigCiiigCiiigCiiigCiiigP/9k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data:image/jpeg;base64,/9j/4AAQSkZJRgABAQAAAQABAAD/2wCEAAkGBhQSEBQUExQWFRQVFhUXGBYXFhUVFBQYFxQXFRYVFxYYHCYeFx0jGhcYHy8gIycpLCwsGh4xNTAqNSYrLCkBCQoKDgwOGg8PGi4lHyQsLCwsKiosLCoqKiwqLCwpLy0pLCwsLCwvMCwsLCwsLDAsLCksLCwsLCwsLCwsLCwsNf/AABEIALcBFAMBIgACEQEDEQH/xAAbAAABBQEBAAAAAAAAAAAAAAAAAQIEBQYDB//EAEAQAAIBAgMHAgMFBAkEAwAAAAECEQADBBIhBQYTIjFBUWFxMoGRFCNCobEHUsHRFRYzU2JjgpKiQ3Ky8CTC4f/EABoBAQADAQEBAAAAAAAAAAAAAAABAgQDBQb/xAAvEQACAgEDAgMIAwADAQAAAAAAAQIRAwQSITFBIlFhBRNxkaHB4fCBsdEjQrIU/9oADAMBAAIRAxEAPwD3GiiigEomgmkJoBaKjYfaNu49xEcM1ohXAMlCVzAN4MEH51JoAmiaa5gVQbL3oF27kgRmygjXXKWH5CquSXDOkMcpptLoXzPFVWxN4RiASFKjMyrP4svU/wAahb57Xa3Z4VrW9d0A/dWYZj8tPeqe5tH7Fh7FsD73KSF8u/ID7CST7VynlUZV5dTVi0znjuuW+PuzX4vaqowSQXPaYgeSe1RjtolXKqPu9DrOYjUhPOnes4bPBVQDmxOI1L9YEc1wjx+ED1FOu2TZUWAee4J0ElLYP15m9fNV962zotLBd/3u/gbVLgPQ0+q3ZRguJE5ogCBooHT3qyrQnZ58lToj7QvlLTsOqqSJ6SBVf/WNFUZgxORXfKpKrmE61ZYyyHtupMBlIJ8SOtU93YoKQt7KjIqvGUhsoygg9qyZ/fKV4/L/AH8Ex29yzxe01toGaTmgKAJYkiRAqrG8Yy3S0rD5E5TmkrOqk9QZ8VY4vZ3ERQGyshBVupBGnT1qvOwlIIN3M7PnkhfiAykZe4qmb/6N3h6fj99CY7e51w23ra27cs7sSVnLzZljNIHTqKE3gCsyuCx4jqgRSSQoUkHXrrTH3bm2EzxqSYRRM9x4I6A1It7EAui5mMhnaNI51CkflVEtTwuO35HgI39YRxfFnh5ySpnqRHXTx061Jt7y2SjNJGWJBHMZ0EAdZrku7SwQWJBt5P8AlnB9wf0pLW7QCsGaSYghVUqVMgiO/miWrj5d/n+9A9gmM3hhAyowOdAQykaN4pcPvCAoLyzFnACIZyqxElSdK7Nsh2WLl0tzq45VEZe2nmuX9XogpcKsM/NAMh2zEEeh6Gpa1O7cvt/tDw0db+8dpY+JgVzyqzC6yT4iKkYvayW0V2kq0RAmZEiotvd5QIDH+ya2fWSSW99TSbT2YxtWkSeR010kAaZqveoUW3V1xXmR4Tp/WG3kLQ0hgpTLz5iJAj2pBvHb00eS2TLl5s0TEVyG7vxMbhN0sHzwNCBAGXpEU7D7vZXDm4WYPnJgakrlI9qreqtcKvt8+v0J8Jbg0tIBS16BzCiiigCiiigCiiigCiiigEprrII806igMjuTsZMLiMfbt2uFaF21kAUqrDgLJUn4tZk66z3rXUkUVLd8kJUU292P4WEuMOpAQe7HL/GstbcYHBLeiQhzaEEFspABPqSK0W/WzhewN1SNVAce6MGH6VldoYtF2XwnXNxeUCYIPUGseW1O/Q9rRwUsKS5uXK9KI27WNkPir9yWOpJ1MToijxroKn7MVcUz4y/AtqOQfuqJgD1JP51lNj7AZLi2bjSXA9vatritlMr27f8A0gFyoO765mbzpEeOtY4XVvovqz09TGEJeF8v6R9CVgcNlnElQAV/EfgtrqqDx1J9zXXBlc13E3fjjNl65UX4FH6+5NcdvYgG7awg10W4/giSEHtKz8qk4q0b95cPqLdtQ1wj8Tn4EB9PiPyrVF06Xb+zy3ytz4v/AMr/AE77tYdlCZ5LEMxmT1I/UzWhmvOt19oNexOIusbpth8lvLOgTlgkddZOvmtbhduqWCNmVydAwgH2NdcWRNGbV4Jqb/aJm2h/8e725G/Ssq+YWXUvKKlg5SFjnZTrpW1BkU3hDwPpXLPpfey3XXFf3+/wY4ypUUOHxjG6Q9/hkPkW1Agr+E+dRrNVmEZkvNHOynFESBOZQNfnWy4QmYE+aXhjxVHo21zLnz59PX0J3mRu7ZuLbbJe4nIjloA4bF1BX2gnQ1c7KvXBeuW3fPCo8kAEFuoEdqtOENdBr1060oQdYq2LTShJSc2/Tmu/q/P6EOSa6D6KKSa3FBaKSaM1ALRTc1GegHUVy+0LOWRMTHePMU/NQUOopuajNQDqKQGloAooooAooooAooooBDRRSUAtR8bjUtKXdgqjqTXdhUG9stWbO/MR0noPYVDvsXio34jK7xbevXrTi0pt2o1YjnYRPQ/COnUT7Vkrm0Bcwtofitwe+s1t98XCYN40JHavJ9jX8yKe2qn0g6V5eoclLl9j6r2djhLFuSqmaDZQu3cYjr7fp1+Veh28Tw1uXHExdyp9FGnzmspukuUXHHXMAvvBH8a018BmRD8KCT6t1Jq+DiNmbWyU8ijXCLW1gLZui9HOUA1/dmR+tY7efeA4HD3o1v4i9cCeQsgZtPA6e1azZxKtddjp2noAB2rzHaO0PtO1Szr9wIQMV0ABJJBOnU13zSpcdTNo8W/I9/MUk/lykavdnZNyzaUWXtyqiQSdS3MST5161dYTGXnluGjjpowIEaaTULB4SxmhFF1gJlXZdDPZm/jVrgdk2CSRbZWBghmaQYBjrBEGq44OqTOOoyptuS5fmvzZNwCGC0ZQ0cvYRM+x/lU2mqsCKdWxKjy27YoooFFSQFFFFAFNp1JQDDdExInxOv0p015xj8Xg7m2xZRrSYi3dtXbt2433zvw8tvDYcEzBUy0cvMdCWJHobNAk6AVLVELkLtwKCSYAEk+Kqtp7w27arlIZ7gPDXz/ibwo81n95dt5lZjrZWAlsaHEPOh/7QY9OprKbP3cuuzX8RcyhpZiG5VWSco9B09ax5NQ09sT2NPoYyjvySr96f6arZ+Jcs11W5QZe8TAuN0yoDplHQHx9a0NnbYNuRrlAzMdF7T21+VeaWsacRci0rnD2iMiHMuYQAbrd5PZfHia3WHw5dVzNnYKCqLKBdBlnv9TVMWR9EdNVgjGnL5eX7/CRpMLezqGiJ1/lXU1VbPxNxngjRVE+AfEnUmata2Rdo8eUdroctLSClqxQKKKKAKKKKAKKKKASKKKKAKQilooDCftBQlRbmAdZHfqI9ayeJ3HfC4ZLzaF3ClNNA3RifOg0r1q5s1WuC42pX4Qei+seagb34XiYRh1hrZ+jisWXT3um/wCD2tN7QlDZijwr5MvsSyQjNHwFmI85UnrTLW9bEW2+z/2jOCVedAiOpXl5pLhSOxDdYrZYPBC3aMieU8umumo181RYXe5mticKyNlAC6kAhnVlUhYIUKpkaHOK0afFtjyrMep1TlkddClx+8tzEnhYe2SsgXGDEBdJAnKepkekGtbu7jhcNy0LHCS1CrJUlhqPgGq9JE9QQfatwe0mwVmxmsFnvkXLoQlmUvcRTHLL5eID25UbxFd9nb6tcVi2GdGDZQpJOachBBy/uOCfBBHUV1jDjdRmzZbe1PhF+2zLZbMUWfMAH61JVAOlZrHb2XraufshdliFF1QG+8ZWl3CqsKAeupMVplMim2jnub6sWKKKKECiikpaAKKKKAKQilpKAiY7RWywGjQkd/Neabf25cN0Yc3CwJm4AdMupCn3P5TWk/aLttrFnk6mvLtilnLXXJLOzDWZ0MRr715+py87UfR+zNIvd+9lXoajJxhmYnPcuBF/w2165fArZWMHaunhhAbdvQTrmbuQOmnmsvsDBZmnXl0B9T1itfaw4GozHtC9h6ntU4FatkayST2p/Arsfsu/qmHKWg2huBczgdwmoC++tRdm4E2XKBmdl65dSSepduvXtM1Y7wMt23wVa7bGhJski516aAmDTd3N3ikn7wCdC5h2X1AiJ9fNS4XJbTMsrWN739OWXuBxgMJGUiBGg7TMT0qfXK1YVegj9T8661tSaXJ5MqbtDlpaRaWpKBRRRQBRRRQBRRRQHNl9aTIfP5Cm4y6VRmVDcYAkIpUM5A0UFiFBPTUgVUbrbfbFJcLoqPauG23DuC9bLAAkLcyrmImDoIII161NCy6CetGT1p9c710KpZjAAJJ8AVBI7J60jWwRB1FVuxtoNdDMwyhjNtTo2ToCR69an4nFLbUs5CqOpOgFVUk1ZaUXGW3udQKCK4YPF5xOUroCJ7gzHt06VIqUVaadMZwtZ79J7x4pwFLXDHYxbVtrjnKiAlj4AqSDsRQBVRutt04uxxjbNo8S9b4bEFl4V17XNGk8skCYOknrVxQBSZaCai/0mhMKcxmOUgx57+naobS6kpN9CWKJrml4Hof/AH2rpUkBNE0UUAtIaWkoCNisClz40Vo6SAa8t3kw6pjDbQAKGJgAACUSenrNetGstjN0eJea6TqWJA9O1Z8+NzjUUel7PzxxTbm+K4KrB3+Fb0BJEaeWYgD8yKmXdj468h+9SxymFEnX1iP1NWtvYSovMeVWDE+ic36gVCwn7QLLNcDJcXJcCjlzEobdhxcIHwicQgy6t6dYY8La5JzazxXCvi1ZVbvbAxmF0cm5mfMzrcJM9JykRHpW7tHlE9YqiO+2H+znEc+QNlIKgMvILksCeUZCG1IInpOlJZ36w7XkspxGd3uW1AURmtPctvqToAbTmfArtjxbOEZM+oeZ7pVfoaAUpqjxe9CW73DKOeokZeZ+TlUE+GkloGnepGx947WKnhZiuS24YrlDrcUMrKDzdCOoFdKZnstlpaRaWqgKKKKAKKKKAKKKKAj43C8S2yEsoYFSyMUcSIlXXVT6ioGwt3xhuIeJcuvcKl3uFMzZUCL8CqOg8VbUlCAJrF7xbwcd/s9jmlsrEHQlTDA/4R09T7Grzb+1eGFtp/aXSQPCj8Tn2/WKw2KxNzCutrC8MKxA4hUvcPnmJ1Y9ZismfLXh+Z6uh027xtc9vL4mmw+KsYZ5a6xIEczHMzCQQqnsPp4706/jOIjXLo5DGWT92o0Mgfib1jt9avEbEt2fvXtPcudyQW18x4mmYPGfa5Q22W0DJZhlzxrl16LE1y3yvb9Dv7iLXvE783x9DT7O2yrAheaGh2HwhjELPcwRoOlXIrK4TaFo4grlyhWEKpkSBlzlQNdPkI81qlrXila6nmZ4bJdKFqLtLZtvEWjauoHtsVJVuhysGU/JgD8qlUx3AEkwBXUzlbsDd21g0ZLWaHuXLhzGTNxy5A9BMD0AmTrUvGbRt2gM7BZMAakn2A1NZjG78LL5dEU6N3f1EjQfrWQx+9nE1ALGe5JjXprWXJqox6cs9XT+y8uTmSpGzxv2q5cYBw1lpjQ2wBMgE9W/Kq7bWEuJaDIxLKdLaDrIK6RJgAk1YYe/bxKgW2cNl6KzII9lIHzrgcVbsgcMM7AxlVSvoSXeB89TXCUVPmztjcoNRrldq6/ENibzB1VHGqwCxJDSNfcfOtLhcUS3XMj6q3g91P6g+9Yba2zixv4tWykBCbYAywsAy371WGwd5lIyzmX/AMdPNMeZwe2b47MZ9LHJHfiXPdeT6m5oqPgsSHHWSIn5iRUivQTs8VqnTCobceTHDjtObpUyipCdEIcf/K/503LiP8r/AJ1PpDQtv9EQWW+f7r/nUG1u+qxGHwgg5hFoCGgLmGmhhVE+APFP2jtbLcVVYCZWewYEGD39KZgtrsobiMGCNlaBzIfXtB8+Irn7xXR22Sq6R0/ofkycHDZJnJk5Z85YifWlXY8XOILOGFySc4TnkggnNE9GP1NWeHxAdQymQdRXSK6J33OLlXYqL2xsxYtZwzF4zFkkvERmJHN0HXwKfawVxCWVLClokqpBMCBJHWKtIoig3+iGYYNl5on0mPzrrSCloUCiiigCiiigCiiigEqn3jxdxLf3bBSerESQPQHSrevPf2p7e4VrhqedxAHvpXDUT2wZs0OF5s8YUU5xT3DmLs7u4VWLE8o6x2EmdBVxgsAqEXbgzEMeGvckaZqhbD2cAU/y0Hjqdf0q7e9l0iXPp8A8D1rzoL/sz6DPOv8Ajh0+RZttLMIkkxJUfCg/xMaz1jEXWvFERisGLxHKT0AVep9+lWyYW4yrlIVJBZe7HuT6VVY3FtxSwzJZAP3siM2oChOvzOld8srpsxYYpXGJLwptreW0mlw/2rHV3kjMunTqdewnpW2UVmdzsOjK14KczEAsxDO2kkk/hH+H+daetWFeGzy9XJOdLt/YhrK7wFjdHEM2xqE1yE9iw/F5106Vq6gbW2cLqERrGhq2WLceCmmnGE05dDyveG2GdnA0/jGn8KzHGhiY+nSt/tHZpRhbYEkzoJJPL4Fcbf7P3CybbewK5o9p6+leM8c2+h9hj1uHHBKT+BB3T2tdS6AGVVbTXWt1jDlCnIt0nq5OVV8kxJPtXnjYAK5Xhs4mJko6/wClgKssJsHFXTFsXAk/iYhf9zD17Dt1rthnKK21Zk1eLFkl7zco/f7l1iMZaRGNwG6xDAW/wajsvT5nWsJsPEsCyqsQTOska+fyrYY/9nt97BXiKCSMyJ1YDpNxtTHjpVDj92rmFAt80xm7EtrHxDTSIj+dM8cj5aGly6dJqMrbNturjmyAk6/iHkeR6j9K1ytNeY7tXGtXUOoDR1n516anStmknuhXkeJ7RxKGW13K7b+0XsoptgFmfLGV3/6bvoqcxPL2qlt7x43q2EKgMQyhXc21khSGXS9m0bkHLMHXprCtJFbbPMZjX3n2gFB+xSxuZSkPyLD5XzdHz5U6f2fE5pymrvd/aV+8LvHtG0Uusq6EBl7EEmW/7oAParcCijaFGI2nhuHiryM2RL4D22Pwi4COv+pR9aS/vCCrlbf3iAW7oiQ2uUyO4B7+tdd/sHnvYRuwZ1PbrlYf+JpGxwtM10orWmVc+U5mPLDNA8QK82bam4rj88/2e7Cp4oSat109Vx9UWGyMS1sqD/ZtbDqP3RpmWe5WfmPatIprLWdoK9q1ltlrZ1VydV10B769D+dXeExWUrbYRIlCehA/DPkD69fNacUlVHnaiDu2qGby4i6mEvtZKi6LbcMsyqociFJLaQCQdar9ydoPctXVu3Lr3bN027nENlirZEfKrWUVWXK6npMkjtV9iMMtxGS4qujAhlYBlYHQhlOhB8GmYHZ9uymS1bW2gJOVFCrJMkwO5OpNab4ox9yQKWkFLUEhRRRQBRRRQBRRRQDWrx/erZ1y5jc90HKGMT0hZb9AK9hIqg3m2Sbw0AMKR82Ik/QVm1OPfD4Ho+z9R7jL8eDNbqXQVzHWT9YqbtG/dzhMPaNxieY/hWRm1bp3rlsfYzqAIIiT+VafY+z8tgg6G4WZiPi5tBr6KAPlWbDjco7Xwjbq88YTc48+nYqtibFY5jev5nnLltmFQ5Q2WfxGCD7GpLbDwjKpZsynKRLwGzwF07zIj3qFY3Hw9rK3GPIwuAngiCi2VLCF5SRY5mGpzOCekQcNuVbuXxcNy21oKhtkcN3cg4d0ZpWNBYgfFo7Rlr0Fgx0eQ9Vmbu6+HBtMDhkRAtsKFHZenrUiqbdrCWbOHi1dz22PEDEjQPER6eJ81ZW8YpLDMJUhTr0YgMF94IMetWquhwbb5Z3oooigGGyJmBPmBP1rnfxSJAd1XMYEkCT4E9a7xVZtbYvHe0S7IEJJCgc4IAyknoNO2vqKIMkJjrTSRcQwYMMpg6aHwdR9RXNdt4cgkX7UASYddASAD18kD51X4fcu0k5Xuc1w3G1WXPLyscuoGRNevLqetc724WHZMhLxAgypIKizlOogkGwh1HWfNTUSOS6G0LZzQ6nKMzAEEgRMkD0qBtDGYYm2l5kDPJRWIDfAzEx2GVG9NKTC7qWrZulSw4qKhAIUBVULplA1gASflFO2luxavvmctquUqCArclxATpMhbrdD48UpC2ug23isIpAz2xAEEsMsHP0J0J5G6dINTMJtizcMJcRiSwABEnKzK0A66FW+hqh2luCtxYS86s0h3IDM4YXRciCoRm4rajppAqfh9z7KX7d8M+e2bhXURzm4YMCWA4rwCY1B6gEFGKXBLlJ9S6eY061iNo4+7xsrXG07DlX6D+NbXijzVNtbZYuMCuWe5Pb1gdfaRWXUQlOPhNujyQhN70QkxIKTGoH8KhDb4YEZmX2Ygj865ba3KuXUGTGujDsAFQ9Okcw+ZNZDa2yL2FIFx8xbo5IUPHgyZPeCBWPJ72C5R6+nx6bL/wBufI0O093sTc+8TFPcQc3CZpE9AVM9ar8BtO2lwZwbV0crAgw09QR2mm7M22LQV+KHAOvNoD4bxU3bG3sNedftKIqkEC4CJPSCtw6Eehrk0pcp0/Xk0Jyi9klcfRU/l3LTZOJAc5X5G0Kzywdcyjsa0RxgyqD1EZWPYjoa8sdvs5BtPxLLAsGEkIJgBmHKdO4q0wW2muECfGk+9Xx55Y1taOWfRxy+NPg9RwuJDifqK71n9g35XX6+PSroXx5r1YO1Z87lx7JNI7ClpqNImnVY5BRRRQBRRRQBRRRQCUhFOooDmLQ8UXbWZSvQEEaaESI0rpRQGUwX7OsPbXLmdoVVBfKzDLMkEjQsDBjQ6+TTsL+z6xbywzkrdW7PKDmS1btKDlA0i3Puzea1NFW3MikZFf2cWo1vXToghuEVhFCKrIUyuBBMMDqx8CHv+zyySTxLwY3eKGzAlWzMwyyCABnIiIgAdK1dFNzFCClooqpIUUUGgCiuZIn/APacRQDqKbSUA+iuN2+FEsQoHcmBUU7VSFMNzEhYBJb1A6x61VtIsot9ETjbHgfSk4Q8D6CmWrubyI+tI+IUGCwBMwCdTHWBVio/gjwPpTL2BR/iRWjpKgx9a5PtC2BOcRBOjAzHWI6/KlXH2yJzrBj8Q7iR7UqwnQn9EWf7q3/sX+VKdk2YjhW48ZFj9KlLS1FItufmcPsSZcuVcv7uUZfaOlNXZlodLaD/AEL/ACqTNQcPtuxcbIl60z68q3FZtOugM0ojc/MlLh1HQD6CncMeB9KWaJqSAC0tJNLQBRRRQBRRRQBRRRQBRRVLvRaxLWYwxKsSQxBUOFKMBlLaDnyyesTGsVKVugXM0TWF25b2jYNr7MztaAti4DlvXGa5eBuOpeWGUGBPKFJJ6aS72F2ixBF3KA9rTLbLZVQliQpUEloDCY6wKv7vi9yIs180TWVxGGxr4bEqWOc3lNkqVttws6Fl5W0MBgJbXyKgW8LtMBFzHIFYEZkLk53ZGzliwaBbWJI5m1NFj9ULN1NFZPZljHDFI1xybRRRcVjbK8qXOYBdVuFjbnLykZtOlasVSSruBaKKKgkKQ0tBoDzfemzeG10cIzoFwYtLw7jAnj3BfKXVOWyy22zNIOZRl7zXooNKRUDbOPNq2COrEKPSQTP5UnOlb7CEHJ0u5B25tFyTZsfHoXc/BaUnWfJInTt1qGd7UUCzZJvXZKz+AQT8Td4HYVwxIZMPcayVafjYybsE85juYqnw+8OCtZgQGbpxEleWNfYx4rz55mnd1f7wezi00ZRra3Xl5+v2ReWbLniG4wxF2ACBqlsEdMg/TqdKkHDAD7tmlRzXCdB0kKD3j6VX2LmijDPkssczwuVwB2BOmvnrU84sGQVAHQAwY7B2ymSYnT2171eFPqc8icX9un0LTY66N1HQQeugmW8kzJ+VJjt3rd66Lj5swAXQwCFLle3bO3TzrNSMCqqvK2buWmST3JqUDWyPCPMnzJmav7kIbiMjZVGQOIJZhb+EKZhfXSkP7PML4aeJxAc3MrZmbkcjMurv0P4iOmlaeir7mUpAogUtFFVJENUOyMIHxV+9EcM8C2CgUACGuuuknMxCk9PuxHrf0kVNkUZPau+D2r1y2mHN3IQvKzSJtq/EeEIW2JgkEt05YM1xv76XlGb7PpMSzMEIUXzmQi2SQ/CXLIHxj569LCgsQoBYyxAALEALJ8mAB7AU3E4NLgAuIrgGQGUMAfOtTa8iKfmZXE734hBcjCgwzhPvHCsEu3LcueHylgikATOfv3dgN6b5xItXLQytdurmXiZlUNFsZckHTUtOg10Fa2KIpa8hT8wFLSUtVLBRRRQBRRRQBVNvIl1rai0SCXIaDBg2rgXXsOIbc+1XNUe9OzsReS2MNc4breDluxUI4ykfiBJUEeDPUCrR6oFVh9h46zZC28RnYlWOYSBJtpcROIzsIQO4liC5E6aUtrZe0Bez8bQvazBlR5tqvMgUMoQkkksJ17EaUuGwO0g6IbiraAUEjIzwFww0zLqZXEan99evZuFw21hcQNdtG2LzszFFLvbLJkt5QVCgA3BmBJ0SR1rtb84/v8EDbGG2pCi5cRua7mhUQujoMnQ/d5GLAAZiQFJaZks4PaXBVTcVXhQxGRgoVGHIWUkycpJedZjSu+8uwcVcF/gXWBcWuHLlVVl4gI5SpCiUbQySNZAg8MRsDGzdyXOVrttwDdZGYI+YgMA2VTygqAJAjzJNNXx8gS9m4fHtiQ18pwQbZyqQCrcK8lwSNWUs1thPQz4k6eoGwc/2e3nnNGszPUxM6zEddasK4ydskKKKKqAoopCaADWT31x2V8Onku3+0Af/AGrVFqxO/Nprl62LS53to7EDsCV7+YB0rPqm1jdG3QRTzq+nP9E7BW8gJOoI1HodK84w+CNnGNkQkMWAEBoBPrpJj5VpsJvG3DhlIbprIA9TUPHbcs8Phooe8+gI6ye89o7RXmScZJUe/gWTFKVq74/JLwO0Loc5rJdY/vkTL51UzV5sXG28zBuJbdzIDZssRoA7Eq/moG7O47rbzYm6xcgaALp7mJmpO0sXdwgRbn3loyoeJAjorCO4/StEYzglKS4MWeWPLN44NN+lq/h2/ou9pXODYZmZZ7EqF69F0P51nN1N7nzMl4kpMr3a36eWFVe8mKu310ACAdD3+VZuzee23Ug/np61zy6lqacei+po0+ghLDKOTlv6Hudq6GAKkEHoRqKdWF3U3kjlbQeP1YfPtW1W+CJFelhyLLG0eBn08sM9rO4opqHSnV1M4UUUUAUUUUAUUUUAUUUUAUUUUAUUUUAUUUUAUUUUAUUUUAgFLRRQBRRRQBTLoMadaKKAj5X8D61EbZ7iSoEkkkk66/8AoFFFHz1LqbXQz20tz7zggZST3Zv0A6VM2FuVbwuqIC8CXOrT6E9B6CiiuMMEIvckd5avLKO1vguxYuen1rlidntcUq6hlPUE9RRRXfqZ9zXJk8V+zy4DNpzEmFZugnoG/nUG9+z/ABbGTk/3fXtS0VklpscjdH2hmiq4JGF3IxVuIyH/AFeOlajZ2z76rDgA+jSD6+nyooq+PDHG/CccuqnlXioucMpCgHrXWiiu5lCiiigCiiigCiiigCiiigCiiigP/9k="/>
          <p:cNvSpPr>
            <a:spLocks noChangeAspect="1" noChangeArrowheads="1"/>
          </p:cNvSpPr>
          <p:nvPr/>
        </p:nvSpPr>
        <p:spPr bwMode="auto">
          <a:xfrm>
            <a:off x="215900" y="-6905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2" name="Picture 8" descr="http://www.infirmiers.com/images/ressources-infirmieres/protocoles/desinfection-mains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6033456" cy="39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010" y="1377178"/>
            <a:ext cx="828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604260"/>
            <a:ext cx="3491880" cy="22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56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Maladies infectieuses </a:t>
            </a:r>
            <a:r>
              <a:rPr lang="fr-FR" dirty="0" err="1" smtClean="0"/>
              <a:t>svt</a:t>
            </a:r>
            <a:r>
              <a:rPr lang="fr-FR" dirty="0" smtClean="0"/>
              <a:t> contagieuses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Transmises : certaines situations de soins , contacts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46" y="166103"/>
            <a:ext cx="2148226" cy="18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09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294" y="5375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FRICTION CHIRURGICALE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532" name="Picture 4" descr="http://www.sterilisation-hopital.com/public/aseptic_surgery_forum/.technique_desinfection_chirurgicale_par_friction_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96544" cy="5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52184"/>
            <a:ext cx="2688751" cy="380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7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9127"/>
            <a:ext cx="7992888" cy="538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1722"/>
            <a:ext cx="9000136" cy="567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9380"/>
            <a:ext cx="9036496" cy="489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7513"/>
            <a:ext cx="6408712" cy="7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64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66" y="1484784"/>
            <a:ext cx="85837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396"/>
            <a:ext cx="7344816" cy="84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41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727" y="3912780"/>
            <a:ext cx="6127110" cy="294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5776" y="1556792"/>
            <a:ext cx="5040560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813466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77"/>
            <a:ext cx="993364" cy="15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59"/>
            <a:ext cx="5616624" cy="267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27584" y="3944886"/>
            <a:ext cx="5112568" cy="501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64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970" y="1340768"/>
            <a:ext cx="7776864" cy="530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6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5452"/>
            <a:ext cx="7776864" cy="220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55" y="3645024"/>
            <a:ext cx="6266490" cy="143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95798"/>
            <a:ext cx="6334528" cy="66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0"/>
            <a:ext cx="3995936" cy="18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4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10" y="-125254"/>
            <a:ext cx="7200800" cy="482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79582"/>
            <a:ext cx="6192688" cy="22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30454" y="1726820"/>
            <a:ext cx="165618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556792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780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2360"/>
            <a:ext cx="6624736" cy="497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4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Suivre des recommandation regroupées en 2 catégories:</a:t>
            </a:r>
          </a:p>
          <a:p>
            <a:pPr marL="0" indent="0">
              <a:buNone/>
            </a:pPr>
            <a:r>
              <a:rPr lang="fr-FR" dirty="0" smtClean="0"/>
              <a:t>	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les précautions standard = sang , produits 	biologiques </a:t>
            </a:r>
          </a:p>
          <a:p>
            <a:pPr marL="0" indent="0">
              <a:buNone/>
            </a:pPr>
            <a:r>
              <a:rPr lang="fr-FR" dirty="0" smtClean="0"/>
              <a:t>	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les précautions complémentaires :contact, 	</a:t>
            </a:r>
            <a:r>
              <a:rPr lang="fr-FR" dirty="0" err="1" smtClean="0"/>
              <a:t>goutelettes</a:t>
            </a:r>
            <a:r>
              <a:rPr lang="fr-FR" dirty="0" smtClean="0"/>
              <a:t> de salive , l’air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825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2816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5602" name="Picture 2" descr="http://rms.medhyg.ch/loadimg.php?FILE=RMS/RMS_197/RMS_197_0716/print_RMS_idPAS_D_ISBN_pu2009-13s_sa03_art03_im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64" y="33931"/>
            <a:ext cx="8057960" cy="68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714500"/>
            <a:ext cx="45624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91880" y="4785870"/>
            <a:ext cx="4730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En chirurgie dentaire 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127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400" b="1" i="1" dirty="0" smtClean="0"/>
              <a:t>Techniques d’hygiène des mains en fonction du niveau de risque infectieux pour le patient ou le personnel exerçant en chirurgie dentaire</a:t>
            </a:r>
            <a:endParaRPr lang="fr-FR" sz="24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</p:nvPr>
        </p:nvGraphicFramePr>
        <p:xfrm>
          <a:off x="428596" y="1643050"/>
          <a:ext cx="807249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1"/>
                <a:gridCol w="2690831"/>
                <a:gridCol w="2690831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fr-F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Niveau de risque</a:t>
                      </a:r>
                    </a:p>
                    <a:p>
                      <a:r>
                        <a:rPr kumimoji="0" lang="fr-F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infectieux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Exemples</a:t>
                      </a:r>
                    </a:p>
                    <a:p>
                      <a:r>
                        <a:rPr kumimoji="0" lang="fr-F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(liste non exhaustive)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Lavages des mains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􀁹 Avant un geste non ou peu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invasif ( prise d’empreinte…)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􀁹 A la fin d’un soin après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retrait des gants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􀁹Avant la manipulation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d’objets propres, désinfectés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 stériles conditionnés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LAVAGE SIMPLE OU LAVAGE HYGIENIQUE AVEC SOLUTION HYDROALCOOLIQUE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MOYEN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􀁹 Après un contact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accidentel à mains nues et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sans blessure avec liquide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biologique ou objet souillé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􀁹Avant un geste invasif</a:t>
                      </a:r>
                    </a:p>
                    <a:p>
                      <a:r>
                        <a:rPr kumimoji="0"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(soins, avulsion dentaire…)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LAVAGE HYGIENIQUE OU LAVAGE HYGIENIQUE AVEC SOLUTION HYDROALCOOLIQUE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􀁹 Avant un geste invasif</a:t>
                      </a:r>
                    </a:p>
                    <a:p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avec asepsie de type</a:t>
                      </a:r>
                    </a:p>
                    <a:p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chirurgicale (chirurgie</a:t>
                      </a:r>
                    </a:p>
                    <a:p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endodontique, avulsion avec</a:t>
                      </a:r>
                    </a:p>
                    <a:p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fraisage de l’os,</a:t>
                      </a:r>
                    </a:p>
                    <a:p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implantologie….)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LAVAGE CHIRURGICAL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59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0314"/>
            <a:ext cx="6768752" cy="478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57311" y="355694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?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xmlns="" val="31366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724974" cy="47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31713" y="1823793"/>
            <a:ext cx="27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u au cabinet dentaire 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384"/>
            <a:ext cx="9024237" cy="588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8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687"/>
            <a:ext cx="8424936" cy="63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43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344816" cy="472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56376" y="3291662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?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xmlns="" val="14527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128792" cy="22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6120680" cy="12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 descr="http://ars.els-cdn.com/content/image/1-s2.0-S1297320312000522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85217"/>
            <a:ext cx="2168163" cy="14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1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9311"/>
            <a:ext cx="7848872" cy="561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30707" y="357301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358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Ces recommandations = complément  de l’hygiène des mains </a:t>
            </a:r>
          </a:p>
          <a:p>
            <a:endParaRPr lang="fr-FR" dirty="0"/>
          </a:p>
          <a:p>
            <a:r>
              <a:rPr lang="fr-FR" dirty="0" smtClean="0"/>
              <a:t>Hygiène = hygiène des mains = transmission des microorganismes pathogènes </a:t>
            </a:r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03062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3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20887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964217" cy="132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40" y="1343919"/>
            <a:ext cx="7272296" cy="25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8468"/>
            <a:ext cx="5896086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02766"/>
            <a:ext cx="36004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955" y="539388"/>
            <a:ext cx="3680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Risque d’incendie 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5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43698"/>
            <a:ext cx="7556963" cy="358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3680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Risque d’incendie 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64217" cy="132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8786"/>
            <a:ext cx="6814756" cy="101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76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5616624" cy="37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7277"/>
            <a:ext cx="5493740" cy="33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7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8581"/>
            <a:ext cx="8136904" cy="597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83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423"/>
            <a:ext cx="8208911" cy="674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6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011589"/>
            <a:ext cx="7316013" cy="522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78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9516"/>
            <a:ext cx="7226614" cy="4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1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39544"/>
            <a:ext cx="8280921" cy="46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707510" cy="57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83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88" y="1145824"/>
            <a:ext cx="7102468" cy="502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293096"/>
            <a:ext cx="3600399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0640"/>
            <a:ext cx="7032156" cy="49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23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245</Words>
  <Application>Microsoft Office PowerPoint</Application>
  <PresentationFormat>Affichage à l'écran (4:3)</PresentationFormat>
  <Paragraphs>112</Paragraphs>
  <Slides>45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10 QUESTIONS A POSER SUR L’HYGIENE DES MAINS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LAVAGE SIMPLE</vt:lpstr>
      <vt:lpstr>LAVAGE ANTISEPTIQUE</vt:lpstr>
      <vt:lpstr>LAVAGE CHIRURGICAL</vt:lpstr>
      <vt:lpstr>FRICTION HYGIENIQUE</vt:lpstr>
      <vt:lpstr>FRICTION CHIRURGICALE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03</vt:lpstr>
      <vt:lpstr>Diapositive 31</vt:lpstr>
      <vt:lpstr>Techniques d’hygiène des mains en fonction du niveau de risque infectieux pour le patient ou le personnel exerçant en chirurgie dentaire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Risque d’incendie </vt:lpstr>
      <vt:lpstr>Diapositive 42</vt:lpstr>
      <vt:lpstr>Diapositive 43</vt:lpstr>
      <vt:lpstr>Diapositive 44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QUESTIONS A POSER SUR L’HYGIENE DES MAINS</dc:title>
  <dc:creator>Rachida</dc:creator>
  <cp:lastModifiedBy>CHEF DE SERVICE VACCINATION</cp:lastModifiedBy>
  <cp:revision>36</cp:revision>
  <dcterms:created xsi:type="dcterms:W3CDTF">2013-01-08T04:02:00Z</dcterms:created>
  <dcterms:modified xsi:type="dcterms:W3CDTF">2020-02-26T09:19:19Z</dcterms:modified>
</cp:coreProperties>
</file>